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3"/>
  </p:notesMasterIdLst>
  <p:sldIdLst>
    <p:sldId id="340" r:id="rId2"/>
    <p:sldId id="258" r:id="rId3"/>
    <p:sldId id="257" r:id="rId4"/>
    <p:sldId id="338" r:id="rId5"/>
    <p:sldId id="260" r:id="rId6"/>
    <p:sldId id="339" r:id="rId7"/>
    <p:sldId id="262" r:id="rId8"/>
    <p:sldId id="263" r:id="rId9"/>
    <p:sldId id="424" r:id="rId10"/>
    <p:sldId id="265" r:id="rId11"/>
    <p:sldId id="266" r:id="rId12"/>
    <p:sldId id="425" r:id="rId13"/>
    <p:sldId id="426" r:id="rId14"/>
    <p:sldId id="489" r:id="rId15"/>
    <p:sldId id="427" r:id="rId16"/>
    <p:sldId id="271" r:id="rId17"/>
    <p:sldId id="272" r:id="rId18"/>
    <p:sldId id="273" r:id="rId19"/>
    <p:sldId id="274" r:id="rId20"/>
    <p:sldId id="275" r:id="rId21"/>
    <p:sldId id="428" r:id="rId22"/>
    <p:sldId id="350" r:id="rId23"/>
    <p:sldId id="351" r:id="rId24"/>
    <p:sldId id="352" r:id="rId25"/>
    <p:sldId id="429" r:id="rId26"/>
    <p:sldId id="354" r:id="rId27"/>
    <p:sldId id="355" r:id="rId28"/>
    <p:sldId id="430" r:id="rId29"/>
    <p:sldId id="431" r:id="rId30"/>
    <p:sldId id="392" r:id="rId31"/>
    <p:sldId id="432" r:id="rId32"/>
    <p:sldId id="359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433" r:id="rId41"/>
    <p:sldId id="277" r:id="rId42"/>
    <p:sldId id="276" r:id="rId43"/>
    <p:sldId id="279" r:id="rId44"/>
    <p:sldId id="434" r:id="rId45"/>
    <p:sldId id="368" r:id="rId46"/>
    <p:sldId id="370" r:id="rId47"/>
    <p:sldId id="371" r:id="rId48"/>
    <p:sldId id="435" r:id="rId49"/>
    <p:sldId id="436" r:id="rId50"/>
    <p:sldId id="374" r:id="rId51"/>
    <p:sldId id="437" r:id="rId52"/>
    <p:sldId id="438" r:id="rId53"/>
    <p:sldId id="382" r:id="rId54"/>
    <p:sldId id="394" r:id="rId55"/>
    <p:sldId id="383" r:id="rId56"/>
    <p:sldId id="395" r:id="rId57"/>
    <p:sldId id="384" r:id="rId58"/>
    <p:sldId id="396" r:id="rId59"/>
    <p:sldId id="439" r:id="rId60"/>
    <p:sldId id="295" r:id="rId61"/>
    <p:sldId id="296" r:id="rId62"/>
    <p:sldId id="297" r:id="rId63"/>
    <p:sldId id="298" r:id="rId64"/>
    <p:sldId id="299" r:id="rId65"/>
    <p:sldId id="300" r:id="rId66"/>
    <p:sldId id="301" r:id="rId67"/>
    <p:sldId id="302" r:id="rId68"/>
    <p:sldId id="303" r:id="rId69"/>
    <p:sldId id="440" r:id="rId70"/>
    <p:sldId id="386" r:id="rId71"/>
    <p:sldId id="387" r:id="rId72"/>
    <p:sldId id="388" r:id="rId73"/>
    <p:sldId id="441" r:id="rId74"/>
    <p:sldId id="390" r:id="rId75"/>
    <p:sldId id="442" r:id="rId76"/>
    <p:sldId id="443" r:id="rId77"/>
    <p:sldId id="305" r:id="rId78"/>
    <p:sldId id="306" r:id="rId79"/>
    <p:sldId id="307" r:id="rId80"/>
    <p:sldId id="308" r:id="rId81"/>
    <p:sldId id="444" r:id="rId82"/>
    <p:sldId id="326" r:id="rId83"/>
    <p:sldId id="327" r:id="rId84"/>
    <p:sldId id="445" r:id="rId85"/>
    <p:sldId id="342" r:id="rId86"/>
    <p:sldId id="343" r:id="rId87"/>
    <p:sldId id="344" r:id="rId88"/>
    <p:sldId id="345" r:id="rId89"/>
    <p:sldId id="346" r:id="rId90"/>
    <p:sldId id="347" r:id="rId91"/>
    <p:sldId id="348" r:id="rId92"/>
  </p:sldIdLst>
  <p:sldSz cx="12192000" cy="6858000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pple Chancery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pple Chancery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pple Chancery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pple Chancery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pple Chancery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ple Chancery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ple Chancery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ple Chancery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ple Chancery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6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pple Chancery" pitchFamily="66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pple Chancery" pitchFamily="66" charset="0"/>
                <a:cs typeface="+mn-cs"/>
              </a:defRPr>
            </a:lvl1pPr>
          </a:lstStyle>
          <a:p>
            <a:pPr>
              <a:defRPr/>
            </a:pPr>
            <a:fld id="{25235A7B-8AAE-4700-A86A-B5281F4A302B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pple Chancery" pitchFamily="66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pple Chancery" pitchFamily="66" charset="0"/>
                <a:cs typeface="+mn-cs"/>
              </a:defRPr>
            </a:lvl1pPr>
          </a:lstStyle>
          <a:p>
            <a:pPr>
              <a:defRPr/>
            </a:pPr>
            <a:fld id="{25CB2F66-56F1-425F-A414-18FF1D7FC15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5B93-64C3-4329-884F-B205B5357251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CF97-2B02-4574-99EE-FEBA45F7C56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7399-0E62-4CC9-9271-7220D615BC5C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83323-37A2-465C-9DA6-D3D663FE324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9FE42-4AC8-4547-A3B3-D44226F7BDCA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D8179-AD2C-46A0-87FD-83559DA7D1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08F6-46DE-4458-93B3-284B73FB026E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E490B-A3F9-4B43-A5BB-DB9022BC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814FC-0616-4A39-9547-B372B9AA3344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EF3F-D399-43AB-802D-302EBC1B30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4F8D1-4D9A-4ACB-8413-1078FB2E958C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25DB6-3127-4DC7-9859-F8988EB87EC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01EAE-1CC4-4E92-8E02-6A07A6812EA6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4624A-24AE-4ECF-A46D-B4E0FC19BA7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E348-FB29-4B45-86ED-571EDBED0594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7968D-0FE4-4AB1-B549-88023FD1A7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AA9D5-B458-4492-8C6B-75D6523ADE1A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D3E06-B6E7-44E3-883D-A2833DC0D20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CD61-0333-4DAE-9DFE-FA08B2A8569C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CB856-0604-4A01-8741-33BF2D40A38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9458-05E6-44FE-A956-B0F490ED2937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BA684-4566-49AC-B4E1-8457DCAA011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29A01636-A084-4B9B-BC6C-F746AB08C1BD}" type="datetimeFigureOut">
              <a:rPr lang="fi-FI"/>
              <a:pPr>
                <a:defRPr/>
              </a:pPr>
              <a:t>3.1.2017</a:t>
            </a:fld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D2E30653-FD46-4665-967D-9D7B27502D4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9904413" y="5335588"/>
            <a:ext cx="2143125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Otsikko 1"/>
          <p:cNvSpPr>
            <a:spLocks noGrp="1"/>
          </p:cNvSpPr>
          <p:nvPr>
            <p:ph type="ctrTitle" idx="4294967295"/>
          </p:nvPr>
        </p:nvSpPr>
        <p:spPr>
          <a:xfrm>
            <a:off x="4670425" y="3778250"/>
            <a:ext cx="2524125" cy="1268413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RISTIN MAA</a:t>
            </a:r>
            <a:br>
              <a:rPr lang="fi-FI" sz="2400" b="1">
                <a:latin typeface="Comic Sans MS" pitchFamily="66" charset="0"/>
              </a:rPr>
            </a:br>
            <a:r>
              <a:rPr lang="fi-FI" sz="800">
                <a:cs typeface="Arial" charset="0"/>
              </a:rPr>
              <a:t>säv. Lasse Heikkilä</a:t>
            </a:r>
            <a:br>
              <a:rPr lang="fi-FI" sz="800">
                <a:cs typeface="Arial" charset="0"/>
              </a:rPr>
            </a:br>
            <a:r>
              <a:rPr lang="fi-FI" sz="800">
                <a:cs typeface="Arial" charset="0"/>
              </a:rPr>
              <a:t>san. Outi Rossi, Lasse Heikkilä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15362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38275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73125" y="614363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auta on tyhjä, </a:t>
            </a:r>
            <a:r>
              <a:rPr lang="fi-FI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mä</a:t>
            </a: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 tiedän sen.</a:t>
            </a:r>
            <a:b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Tämä on uutinen ihmeellinen.</a:t>
            </a:r>
            <a:b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Ristinsä tähden liikkeelle lähden.</a:t>
            </a:r>
            <a:b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Maailma valloitetaan!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 rot="5400000">
            <a:off x="9455151" y="2179637"/>
            <a:ext cx="4443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MAAILMA VALLOITETAAN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isällön paikkamerkki 2"/>
          <p:cNvSpPr>
            <a:spLocks noGrp="1"/>
          </p:cNvSpPr>
          <p:nvPr>
            <p:ph idx="1"/>
          </p:nvPr>
        </p:nvSpPr>
        <p:spPr>
          <a:xfrm>
            <a:off x="684213" y="649288"/>
            <a:ext cx="11133137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>
                <a:latin typeface="crocodoc-fZu7bY-inv-f8"/>
              </a:rPr>
            </a:br>
            <a:r>
              <a:rPr lang="fi-FI" sz="5400" b="1">
                <a:latin typeface="Calibri" pitchFamily="34" charset="0"/>
              </a:rPr>
              <a:t>Jeesus on Pelastaja maailman, 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Jeesus on sama nyt ja ainiaan. 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Jeesus on Herrani, hän vapahti mut.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Häntä tahdon ylistää.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 rot="5400000">
            <a:off x="9455151" y="2179637"/>
            <a:ext cx="4443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MAAILMA VALLOITETAAN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73125" y="614363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auta on tyhjä, </a:t>
            </a:r>
            <a:r>
              <a:rPr lang="fi-FI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mä</a:t>
            </a: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 tiedän sen.</a:t>
            </a:r>
            <a:b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Tämä on uutinen ihmeellinen.</a:t>
            </a:r>
            <a:b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Ristinsä tähden liikkeelle lähden.</a:t>
            </a:r>
            <a:b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dirty="0">
                <a:latin typeface="Calibri" panose="020F0502020204030204" pitchFamily="34" charset="0"/>
                <a:cs typeface="Calibri" panose="020F0502020204030204" pitchFamily="34" charset="0"/>
              </a:rPr>
              <a:t>Maailma valloitetaan!</a:t>
            </a: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 rot="5400000">
            <a:off x="9455151" y="2179637"/>
            <a:ext cx="4443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MAAILMA VALLOITETAAN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isällön paikkamerkki 2"/>
          <p:cNvSpPr>
            <a:spLocks noGrp="1"/>
          </p:cNvSpPr>
          <p:nvPr>
            <p:ph idx="1"/>
          </p:nvPr>
        </p:nvSpPr>
        <p:spPr>
          <a:xfrm>
            <a:off x="684213" y="649288"/>
            <a:ext cx="11133137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>
                <a:latin typeface="crocodoc-fZu7bY-inv-f8"/>
              </a:rPr>
            </a:br>
            <a:r>
              <a:rPr lang="fi-FI" sz="5400" b="1">
                <a:latin typeface="Calibri" pitchFamily="34" charset="0"/>
              </a:rPr>
              <a:t>Jeesus on Pelastaja maailman, 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Jeesus on sama nyt ja ainiaan. 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Jeesus on Herrani, hän vapahti mut.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Häntä tahdon ylistää.</a:t>
            </a: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 rot="5400000">
            <a:off x="9455151" y="2179637"/>
            <a:ext cx="4443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MAAILMA VALLOITETAAN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isällön paikkamerkki 2"/>
          <p:cNvSpPr>
            <a:spLocks noGrp="1"/>
          </p:cNvSpPr>
          <p:nvPr>
            <p:ph idx="1"/>
          </p:nvPr>
        </p:nvSpPr>
        <p:spPr>
          <a:xfrm>
            <a:off x="684213" y="649288"/>
            <a:ext cx="11133137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>
                <a:latin typeface="crocodoc-fZu7bY-inv-f8"/>
              </a:rPr>
            </a:br>
            <a:r>
              <a:rPr lang="fi-FI" sz="5400" b="1">
                <a:latin typeface="Calibri" pitchFamily="34" charset="0"/>
              </a:rPr>
              <a:t>Jeesus on Pelastaja maailman, 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Jeesus on sama nyt ja ainiaan. 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Jeesus on Herrani, hän vapahti mut. 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Häntä tahdon ylistää.</a:t>
            </a: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 rot="5400000">
            <a:off x="9455151" y="2179637"/>
            <a:ext cx="4443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MAAILMA VALLOITETAAN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5/5</a:t>
            </a:r>
          </a:p>
        </p:txBody>
      </p:sp>
      <p:sp>
        <p:nvSpPr>
          <p:cNvPr id="28676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230688"/>
            <a:ext cx="2859088" cy="1266825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SALLIKAA LASTEN MENNÄ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Tom Serratti</a:t>
            </a:r>
            <a:br>
              <a:rPr lang="fi-FI" sz="800"/>
            </a:br>
            <a:r>
              <a:rPr lang="fi-FI" sz="800"/>
              <a:t>san. Outi Rossi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29698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isällön paikkamerkki 2"/>
          <p:cNvSpPr>
            <a:spLocks noGrp="1"/>
          </p:cNvSpPr>
          <p:nvPr>
            <p:ph idx="1"/>
          </p:nvPr>
        </p:nvSpPr>
        <p:spPr>
          <a:xfrm>
            <a:off x="617538" y="566738"/>
            <a:ext cx="10499725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/>
            </a:br>
            <a:r>
              <a:rPr lang="fi-FI" sz="5400" b="1"/>
              <a:t> </a:t>
            </a:r>
            <a:r>
              <a:rPr lang="fi-FI" sz="5400" b="1">
                <a:latin typeface="Calibri" pitchFamily="34" charset="0"/>
              </a:rPr>
              <a:t>Sallikaa, sallikaa lasten tulla, sallikaa, sallikaa lasten tulla.</a:t>
            </a:r>
            <a:br>
              <a:rPr lang="fi-FI" sz="5400" b="1">
                <a:latin typeface="Calibri" pitchFamily="34" charset="0"/>
              </a:rPr>
            </a:br>
            <a:br>
              <a:rPr lang="fi-FI" sz="3600" b="1"/>
            </a:br>
            <a:r>
              <a:rPr lang="fi-FI" sz="5400" b="1">
                <a:latin typeface="Calibri" pitchFamily="34" charset="0"/>
              </a:rPr>
              <a:t>Sallikaa, sallikaa lasten olla, sallikaa, sallikaa lasten olla.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 rot="5400000">
            <a:off x="9387682" y="2247106"/>
            <a:ext cx="457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SALLIKAA LASTEN MENNÄ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isällön paikkamerkki 2"/>
          <p:cNvSpPr>
            <a:spLocks noGrp="1"/>
          </p:cNvSpPr>
          <p:nvPr>
            <p:ph idx="1"/>
          </p:nvPr>
        </p:nvSpPr>
        <p:spPr>
          <a:xfrm>
            <a:off x="447675" y="676275"/>
            <a:ext cx="11133138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/>
            </a:br>
            <a:r>
              <a:rPr lang="fi-FI" sz="5400" b="1">
                <a:latin typeface="Calibri" pitchFamily="34" charset="0"/>
              </a:rPr>
              <a:t>Jeesuksen luokse hyvä on tulla,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hyvä sulla, hyvä mulla.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Jeesuksen luona hyvä on olla,   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hyvä sulla, hyvä mulla.</a:t>
            </a: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auto">
          <a:xfrm rot="5400000">
            <a:off x="9387682" y="2247106"/>
            <a:ext cx="457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SALLIKAA LASTEN MENNÄ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isällön paikkamerkki 2"/>
          <p:cNvSpPr>
            <a:spLocks noGrp="1"/>
          </p:cNvSpPr>
          <p:nvPr>
            <p:ph idx="1"/>
          </p:nvPr>
        </p:nvSpPr>
        <p:spPr>
          <a:xfrm>
            <a:off x="471488" y="0"/>
            <a:ext cx="10499725" cy="34575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>
                <a:latin typeface="crocodoc-fZu7bY-inv-f8"/>
              </a:rPr>
            </a:br>
            <a:r>
              <a:rPr lang="fi-FI" sz="5400" b="1">
                <a:latin typeface="Calibri" pitchFamily="34" charset="0"/>
              </a:rPr>
              <a:t>Sallikaa, sallikaa lasten mennä,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Sallikaa, sallikaa lasten mennä.</a:t>
            </a:r>
          </a:p>
          <a:p>
            <a:pPr marL="0" indent="0" algn="ctr" eaLnBrk="1" hangingPunct="1">
              <a:buFontTx/>
              <a:buNone/>
            </a:pPr>
            <a:endParaRPr lang="fi-FI" sz="3600" b="1"/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Sallikaa, sallikaa lasten mennä,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Sallikaa, sallikaa lasten mennä.</a:t>
            </a:r>
          </a:p>
        </p:txBody>
      </p:sp>
      <p:sp>
        <p:nvSpPr>
          <p:cNvPr id="32770" name="Rectangle 3"/>
          <p:cNvSpPr>
            <a:spLocks noChangeArrowheads="1"/>
          </p:cNvSpPr>
          <p:nvPr/>
        </p:nvSpPr>
        <p:spPr bwMode="auto">
          <a:xfrm rot="5400000">
            <a:off x="9387682" y="2247106"/>
            <a:ext cx="457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SALLIKAA LASTEN MENNÄ</a:t>
            </a: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isällön paikkamerkki 2"/>
          <p:cNvSpPr>
            <a:spLocks noGrp="1"/>
          </p:cNvSpPr>
          <p:nvPr>
            <p:ph idx="1"/>
          </p:nvPr>
        </p:nvSpPr>
        <p:spPr>
          <a:xfrm>
            <a:off x="447675" y="457200"/>
            <a:ext cx="11280775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>
                <a:latin typeface="crocodoc-fZu7bY-inv-f8"/>
              </a:rPr>
            </a:br>
            <a:r>
              <a:rPr lang="fi-FI" sz="5400" b="1">
                <a:latin typeface="Calibri" pitchFamily="34" charset="0"/>
              </a:rPr>
              <a:t>Jeesuksen kanssa hyvä on mennä,   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hyvä sulla, hyvä mulla.   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Jeesuksen kanssa hyvä on mennä,   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hyvä sulla, hyvä mulla.</a:t>
            </a:r>
          </a:p>
        </p:txBody>
      </p:sp>
      <p:sp>
        <p:nvSpPr>
          <p:cNvPr id="33794" name="Rectangle 3"/>
          <p:cNvSpPr>
            <a:spLocks noChangeArrowheads="1"/>
          </p:cNvSpPr>
          <p:nvPr/>
        </p:nvSpPr>
        <p:spPr bwMode="auto">
          <a:xfrm rot="5400000">
            <a:off x="9387682" y="2247106"/>
            <a:ext cx="457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SALLIKAA LASTEN MENNÄ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57388" y="1106488"/>
            <a:ext cx="8248650" cy="44450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saa julistaa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voittoa valtavaa.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kaiuttaa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Jumalalle kunniaa.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fi-FI" sz="5400" b="1" dirty="0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isällön paikkamerkki 2"/>
          <p:cNvSpPr>
            <a:spLocks noGrp="1"/>
          </p:cNvSpPr>
          <p:nvPr>
            <p:ph idx="1"/>
          </p:nvPr>
        </p:nvSpPr>
        <p:spPr>
          <a:xfrm>
            <a:off x="301625" y="517525"/>
            <a:ext cx="11161713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>
                <a:solidFill>
                  <a:srgbClr val="000000"/>
                </a:solidFill>
                <a:latin typeface="Calibri Light" pitchFamily="34" charset="0"/>
              </a:rPr>
            </a:br>
            <a:r>
              <a:rPr lang="fi-FI" sz="5400" b="1">
                <a:latin typeface="Calibri" pitchFamily="34" charset="0"/>
              </a:rPr>
              <a:t>Iloitkaa, iloitkaa, iloitkaa, iloitkaa, iloitkaa lasten kanssa. 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Jeesuksen luona ilo ei lopu, 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riidasta tulee sopu. (3x)</a:t>
            </a: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 rot="5400000">
            <a:off x="9387682" y="2247106"/>
            <a:ext cx="457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SALLIKAA LASTEN MENNÄ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5/5</a:t>
            </a:r>
          </a:p>
        </p:txBody>
      </p:sp>
      <p:sp>
        <p:nvSpPr>
          <p:cNvPr id="34820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568575" cy="1268412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RAKASTAN PUHTAUTTA SYDÄMEN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Nyyti Rahkonen</a:t>
            </a:r>
            <a:br>
              <a:rPr lang="fi-FI" sz="800"/>
            </a:br>
            <a:r>
              <a:rPr lang="fi-FI" sz="800"/>
              <a:t>san. Outi Rossi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35842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4294967295"/>
          </p:nvPr>
        </p:nvSpPr>
        <p:spPr>
          <a:xfrm>
            <a:off x="792163" y="504825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Rakastan puhtautta sydämen. Rakastan huulia totuuden.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Olen ystävä Herran Jeesuksen.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Hän on Kuningas kuninkaiden.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 rot="5400000">
            <a:off x="8705057" y="2959894"/>
            <a:ext cx="59436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RAKASTAN PUHTAUTTA SYDÄMEN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4294967295"/>
          </p:nvPr>
        </p:nvSpPr>
        <p:spPr>
          <a:xfrm>
            <a:off x="792163" y="566738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Tiensä on tasainen, tiedän sen. Rauhansa valtaa sydämen. Kanssansa kuljen, pelkää en.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Hän on Kuningas kuninkaiden.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890" name="Rectangle 3"/>
          <p:cNvSpPr>
            <a:spLocks noChangeArrowheads="1"/>
          </p:cNvSpPr>
          <p:nvPr/>
        </p:nvSpPr>
        <p:spPr bwMode="auto">
          <a:xfrm rot="5400000">
            <a:off x="8705057" y="2959894"/>
            <a:ext cx="59436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RAKASTAN PUHTAUTTA SYDÄMEN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isällön paikkamerkki 2"/>
          <p:cNvSpPr>
            <a:spLocks noGrp="1"/>
          </p:cNvSpPr>
          <p:nvPr>
            <p:ph idx="4294967295"/>
          </p:nvPr>
        </p:nvSpPr>
        <p:spPr>
          <a:xfrm>
            <a:off x="706438" y="530225"/>
            <a:ext cx="10499725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Rakastan sanoja Jeesuksen, 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kuljen nyt niihin luottaen. </a:t>
            </a:r>
            <a:br>
              <a:rPr lang="fi-FI" sz="5400" b="1">
                <a:latin typeface="Calibri" pitchFamily="34" charset="0"/>
              </a:rPr>
            </a:br>
            <a:endParaRPr lang="fi-FI" sz="36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Uskon Poikaan Jumalan, 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joka voitti kuoleman! (2x)</a:t>
            </a:r>
            <a:br>
              <a:rPr lang="fi-FI" sz="5400" b="1">
                <a:latin typeface="Calibri" pitchFamily="34" charset="0"/>
              </a:rPr>
            </a:br>
            <a:endParaRPr lang="fi-FI" sz="36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...voitti kuoleman!</a:t>
            </a:r>
          </a:p>
        </p:txBody>
      </p:sp>
      <p:sp>
        <p:nvSpPr>
          <p:cNvPr id="38914" name="Rectangle 3"/>
          <p:cNvSpPr>
            <a:spLocks noChangeArrowheads="1"/>
          </p:cNvSpPr>
          <p:nvPr/>
        </p:nvSpPr>
        <p:spPr bwMode="auto">
          <a:xfrm rot="5400000">
            <a:off x="8705057" y="2959894"/>
            <a:ext cx="59436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RAKASTAN PUHTAUTTA SYDÄMEN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3/3</a:t>
            </a:r>
          </a:p>
        </p:txBody>
      </p:sp>
      <p:sp>
        <p:nvSpPr>
          <p:cNvPr id="38916" name="Tekstiruutu 5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3227388" cy="793750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TUULI JA TUOKSU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Nyyti Rahkonen</a:t>
            </a:r>
            <a:br>
              <a:rPr lang="fi-FI" sz="800"/>
            </a:br>
            <a:r>
              <a:rPr lang="fi-FI" sz="800"/>
              <a:t>san. Outi Rossi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39938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isällön paikkamerkki 2"/>
          <p:cNvSpPr>
            <a:spLocks noGrp="1"/>
          </p:cNvSpPr>
          <p:nvPr>
            <p:ph idx="4294967295"/>
          </p:nvPr>
        </p:nvSpPr>
        <p:spPr>
          <a:xfrm>
            <a:off x="781050" y="773113"/>
            <a:ext cx="10499725" cy="5981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/>
            </a:br>
            <a:r>
              <a:rPr lang="fi-FI" sz="5400" b="1">
                <a:latin typeface="Calibri" pitchFamily="34" charset="0"/>
              </a:rPr>
              <a:t>Suo Pyhän Henkesi kosketus nyt. Vastaa, oi Jeesus, oon niin väsynyt. Suo sinun Henkesi tuuli ja tuoksu, anna sun voimallas täytetty juoksu.</a:t>
            </a:r>
          </a:p>
        </p:txBody>
      </p:sp>
      <p:sp>
        <p:nvSpPr>
          <p:cNvPr id="40962" name="Rectangle 3"/>
          <p:cNvSpPr>
            <a:spLocks noChangeArrowheads="1"/>
          </p:cNvSpPr>
          <p:nvPr/>
        </p:nvSpPr>
        <p:spPr bwMode="auto">
          <a:xfrm rot="5400000">
            <a:off x="9985376" y="1649412"/>
            <a:ext cx="3382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TUULI JA TUOKSU</a:t>
            </a: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isällön paikkamerkki 2"/>
          <p:cNvSpPr>
            <a:spLocks noGrp="1"/>
          </p:cNvSpPr>
          <p:nvPr>
            <p:ph idx="4294967295"/>
          </p:nvPr>
        </p:nvSpPr>
        <p:spPr>
          <a:xfrm>
            <a:off x="633413" y="457200"/>
            <a:ext cx="10436225" cy="57118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Kuin tuuli, raikas tuulonen,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kuin tuli, lämmin leisku liekkien,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kuin lintu valkorintainen 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kuin aivan puhdas kyyhkynen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on Henki, Henki Jumalan,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tuo Henki, jota rakastan,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Pyhä Henki, Henki Jumalan,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Henki voiman antajan.</a:t>
            </a:r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 rot="5400000">
            <a:off x="9985376" y="1649412"/>
            <a:ext cx="3382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TUULI JA TUOKSU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isällön paikkamerkki 2"/>
          <p:cNvSpPr>
            <a:spLocks noGrp="1"/>
          </p:cNvSpPr>
          <p:nvPr>
            <p:ph idx="4294967295"/>
          </p:nvPr>
        </p:nvSpPr>
        <p:spPr>
          <a:xfrm>
            <a:off x="781050" y="773113"/>
            <a:ext cx="10499725" cy="5981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fi-FI" sz="5400" b="1"/>
              <a:t>	</a:t>
            </a:r>
            <a:br>
              <a:rPr lang="fi-FI" sz="5400" b="1"/>
            </a:br>
            <a:r>
              <a:rPr lang="fi-FI" sz="5400" b="1">
                <a:latin typeface="Calibri" pitchFamily="34" charset="0"/>
              </a:rPr>
              <a:t>Suo Pyhän Henkesi kosketus nyt. Vastaa, oi Jeesus, oon niin väsynyt. Suo sinun Henkesi tuuli ja tuoksu, anna sun voimallas täytetty juoksu.</a:t>
            </a: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 rot="5400000">
            <a:off x="9985376" y="1649412"/>
            <a:ext cx="3382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TUULI JA TUOKSU</a:t>
            </a:r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3/5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isällön paikkamerkki 2"/>
          <p:cNvSpPr>
            <a:spLocks noGrp="1"/>
          </p:cNvSpPr>
          <p:nvPr>
            <p:ph idx="4294967295"/>
          </p:nvPr>
        </p:nvSpPr>
        <p:spPr>
          <a:xfrm>
            <a:off x="633413" y="457200"/>
            <a:ext cx="10436225" cy="57118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Kuin tuuli, raikas tuulonen,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kuin tuli, lämmin leisku liekkien,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kuin lintu valkorintainen 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kuin aivan puhdas kyyhkynen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on Henki, Henki Jumalan,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tuo Henki, jota rakastan,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Pyhä Henki, Henki Jumalan,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Henki voiman antajan.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 rot="5400000">
            <a:off x="9985376" y="1649412"/>
            <a:ext cx="3382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TUULI JA TUOKSU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isällön paikkamerkki 2"/>
          <p:cNvSpPr>
            <a:spLocks noGrp="1"/>
          </p:cNvSpPr>
          <p:nvPr>
            <p:ph idx="1"/>
          </p:nvPr>
        </p:nvSpPr>
        <p:spPr>
          <a:xfrm>
            <a:off x="377825" y="328613"/>
            <a:ext cx="11603038" cy="53895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/>
              <a:t>	</a:t>
            </a:r>
            <a:br>
              <a:rPr lang="fi-FI" sz="4800" b="1">
                <a:latin typeface="crocodoc-fZu7bY-inv-f8"/>
              </a:rPr>
            </a:br>
            <a:r>
              <a:rPr lang="fi-FI" sz="4000" b="1">
                <a:latin typeface="crocodoc-fZu7bY-inv-f8"/>
              </a:rPr>
              <a:t>Kansamme ja maamme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ovat sinun edessäsi.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Anna meille pyhyytesi kosketus.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Puhdista nyt sydämemme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sinun verelläsi,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syntien on siinä sovitus.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Ristin alla koittaa vapaus.</a:t>
            </a:r>
            <a:endParaRPr lang="fi-FI" sz="4000" b="1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2/7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isällön paikkamerkki 2"/>
          <p:cNvSpPr>
            <a:spLocks noGrp="1"/>
          </p:cNvSpPr>
          <p:nvPr>
            <p:ph idx="4294967295"/>
          </p:nvPr>
        </p:nvSpPr>
        <p:spPr>
          <a:xfrm>
            <a:off x="476250" y="2019300"/>
            <a:ext cx="10975975" cy="42767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br>
              <a:rPr lang="fi-FI" sz="1400" b="1"/>
            </a:br>
            <a:r>
              <a:rPr lang="fi-FI" sz="6000" b="1">
                <a:latin typeface="Calibri" pitchFamily="34" charset="0"/>
              </a:rPr>
              <a:t>Henki, Henki Jumalan, </a:t>
            </a:r>
            <a:br>
              <a:rPr lang="fi-FI" sz="6000" b="1">
                <a:latin typeface="Calibri" pitchFamily="34" charset="0"/>
              </a:rPr>
            </a:br>
            <a:r>
              <a:rPr lang="fi-FI" sz="6000" b="1">
                <a:latin typeface="Calibri" pitchFamily="34" charset="0"/>
              </a:rPr>
              <a:t>Henki voiman antajan.</a:t>
            </a:r>
          </a:p>
        </p:txBody>
      </p:sp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5/5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 rot="5400000">
            <a:off x="9985376" y="1649412"/>
            <a:ext cx="3382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TUULI JA TUOKSU</a:t>
            </a:r>
          </a:p>
        </p:txBody>
      </p:sp>
      <p:sp>
        <p:nvSpPr>
          <p:cNvPr id="45060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3409950" cy="1268412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COME, LET THE CHILDREN GIVE HIM PRAISE!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Juha Antturi</a:t>
            </a:r>
            <a:br>
              <a:rPr lang="fi-FI" sz="800"/>
            </a:br>
            <a:r>
              <a:rPr lang="fi-FI" sz="800"/>
              <a:t>san. Juha Antturi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46082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isällön paikkamerkki 2"/>
          <p:cNvSpPr>
            <a:spLocks noGrp="1"/>
          </p:cNvSpPr>
          <p:nvPr>
            <p:ph idx="4294967295"/>
          </p:nvPr>
        </p:nvSpPr>
        <p:spPr>
          <a:xfrm>
            <a:off x="801688" y="660400"/>
            <a:ext cx="10499725" cy="550068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God is my Father and I am His child. </a:t>
            </a:r>
          </a:p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He’ll never ever leave me, </a:t>
            </a:r>
          </a:p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He’s always by my side.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Higher than the mountains, 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deeper than the sea. 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Wider than the wide blue sky, 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so great is His love for me.</a:t>
            </a:r>
            <a:endParaRPr lang="fi-FI" sz="4800" b="1">
              <a:latin typeface="Calibri" pitchFamily="34" charset="0"/>
            </a:endParaRPr>
          </a:p>
        </p:txBody>
      </p:sp>
      <p:sp>
        <p:nvSpPr>
          <p:cNvPr id="47106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1/8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isällön paikkamerkki 2"/>
          <p:cNvSpPr>
            <a:spLocks noGrp="1"/>
          </p:cNvSpPr>
          <p:nvPr>
            <p:ph idx="4294967295"/>
          </p:nvPr>
        </p:nvSpPr>
        <p:spPr>
          <a:xfrm>
            <a:off x="-187325" y="533400"/>
            <a:ext cx="11428413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children give Him praise!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children give Him praise!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children bless His name!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children bless Him!</a:t>
            </a:r>
            <a:endParaRPr lang="en-US" sz="48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Around the world we’re gathering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as one, we are a family.</a:t>
            </a:r>
            <a:br>
              <a:rPr lang="fi-FI" sz="4600" b="1">
                <a:latin typeface="Calibri" pitchFamily="34" charset="0"/>
              </a:rPr>
            </a:br>
            <a:r>
              <a:rPr lang="en-US" sz="4600" b="1">
                <a:latin typeface="Calibri" pitchFamily="34" charset="0"/>
              </a:rPr>
              <a:t>Oh come, let the children give Him praise!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2/8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isällön paikkamerkki 2"/>
          <p:cNvSpPr>
            <a:spLocks noGrp="1"/>
          </p:cNvSpPr>
          <p:nvPr>
            <p:ph idx="4294967295"/>
          </p:nvPr>
        </p:nvSpPr>
        <p:spPr>
          <a:xfrm>
            <a:off x="320675" y="733425"/>
            <a:ext cx="11176000" cy="35480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You are my brother and you are my sister, </a:t>
            </a:r>
          </a:p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together we are stronger, </a:t>
            </a:r>
          </a:p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together we are one. 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His love is like an ocean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that never ever ends, </a:t>
            </a:r>
            <a:br>
              <a:rPr lang="en-US" sz="4800" b="1">
                <a:latin typeface="Calibri" pitchFamily="34" charset="0"/>
              </a:rPr>
            </a:br>
            <a:r>
              <a:rPr lang="en-US" sz="4800" b="1">
                <a:latin typeface="Calibri" pitchFamily="34" charset="0"/>
              </a:rPr>
              <a:t>He teaches us to love each other</a:t>
            </a:r>
          </a:p>
          <a:p>
            <a:pPr marL="0" indent="0" algn="ctr" eaLnBrk="1" hangingPunct="1">
              <a:buFontTx/>
              <a:buNone/>
            </a:pPr>
            <a:r>
              <a:rPr lang="en-US" sz="4800" b="1">
                <a:latin typeface="Calibri" pitchFamily="34" charset="0"/>
              </a:rPr>
              <a:t>as one: we are family.</a:t>
            </a:r>
            <a:endParaRPr lang="fi-FI" sz="4800" b="1">
              <a:latin typeface="Calibri" pitchFamily="34" charset="0"/>
            </a:endParaRPr>
          </a:p>
        </p:txBody>
      </p:sp>
      <p:sp>
        <p:nvSpPr>
          <p:cNvPr id="49154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3/8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isällön paikkamerkki 2"/>
          <p:cNvSpPr>
            <a:spLocks noGrp="1"/>
          </p:cNvSpPr>
          <p:nvPr>
            <p:ph idx="4294967295"/>
          </p:nvPr>
        </p:nvSpPr>
        <p:spPr>
          <a:xfrm>
            <a:off x="-138113" y="569913"/>
            <a:ext cx="11428413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mothers give Him praise!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mothers give Him praise!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mothers bless His name!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mothers bless Him!</a:t>
            </a:r>
            <a:endParaRPr lang="en-US" sz="48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Around the world we’re gathering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as one, we are a family.</a:t>
            </a:r>
            <a:br>
              <a:rPr lang="fi-FI" sz="4600" b="1">
                <a:latin typeface="Calibri" pitchFamily="34" charset="0"/>
              </a:rPr>
            </a:br>
            <a:r>
              <a:rPr lang="en-US" sz="4600" b="1">
                <a:latin typeface="Calibri" pitchFamily="34" charset="0"/>
              </a:rPr>
              <a:t>Oh come, let the mothers give Him praise!</a:t>
            </a:r>
          </a:p>
        </p:txBody>
      </p:sp>
      <p:sp>
        <p:nvSpPr>
          <p:cNvPr id="50178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4/8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isällön paikkamerkki 2"/>
          <p:cNvSpPr>
            <a:spLocks noGrp="1"/>
          </p:cNvSpPr>
          <p:nvPr>
            <p:ph idx="4294967295"/>
          </p:nvPr>
        </p:nvSpPr>
        <p:spPr>
          <a:xfrm>
            <a:off x="1776413" y="1485900"/>
            <a:ext cx="8208962" cy="3781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5400" b="1">
                <a:latin typeface="Calibri" pitchFamily="34" charset="0"/>
              </a:rPr>
              <a:t>Come and sing,    </a:t>
            </a:r>
            <a:br>
              <a:rPr lang="en-US" sz="5400" b="1">
                <a:latin typeface="Calibri" pitchFamily="34" charset="0"/>
              </a:rPr>
            </a:br>
            <a:r>
              <a:rPr lang="en-US" sz="5400" b="1">
                <a:latin typeface="Calibri" pitchFamily="34" charset="0"/>
              </a:rPr>
              <a:t>let’s bless His name!   </a:t>
            </a:r>
            <a:br>
              <a:rPr lang="en-US" sz="5400" b="1">
                <a:latin typeface="Calibri" pitchFamily="34" charset="0"/>
              </a:rPr>
            </a:br>
            <a:r>
              <a:rPr lang="en-US" sz="5400" b="1">
                <a:latin typeface="Calibri" pitchFamily="34" charset="0"/>
              </a:rPr>
              <a:t>Come, let’s love each other   </a:t>
            </a:r>
            <a:br>
              <a:rPr lang="en-US" sz="5400" b="1">
                <a:latin typeface="Calibri" pitchFamily="34" charset="0"/>
              </a:rPr>
            </a:br>
            <a:r>
              <a:rPr lang="en-US" sz="5400" b="1">
                <a:latin typeface="Calibri" pitchFamily="34" charset="0"/>
              </a:rPr>
              <a:t>we’re a family. (3x)</a:t>
            </a:r>
            <a:endParaRPr lang="fi-FI" sz="5400" b="1">
              <a:latin typeface="Calibri" pitchFamily="34" charset="0"/>
            </a:endParaRP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5/8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isällön paikkamerkki 2"/>
          <p:cNvSpPr>
            <a:spLocks noGrp="1"/>
          </p:cNvSpPr>
          <p:nvPr>
            <p:ph idx="4294967295"/>
          </p:nvPr>
        </p:nvSpPr>
        <p:spPr>
          <a:xfrm>
            <a:off x="93663" y="558800"/>
            <a:ext cx="11428412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fathers give Him praise!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fathers give Him praise!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fathers bless His name!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fathers bless Him!</a:t>
            </a:r>
            <a:endParaRPr lang="en-US" sz="48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Around the world we’re gathering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as one, we are a family.</a:t>
            </a:r>
            <a:br>
              <a:rPr lang="fi-FI" sz="4600" b="1">
                <a:latin typeface="Calibri" pitchFamily="34" charset="0"/>
              </a:rPr>
            </a:br>
            <a:r>
              <a:rPr lang="en-US" sz="4600" b="1">
                <a:latin typeface="Calibri" pitchFamily="34" charset="0"/>
              </a:rPr>
              <a:t>Oh come, let the fathers give Him praise!</a:t>
            </a:r>
          </a:p>
        </p:txBody>
      </p:sp>
      <p:sp>
        <p:nvSpPr>
          <p:cNvPr id="52226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6/8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isällön paikkamerkki 2"/>
          <p:cNvSpPr>
            <a:spLocks noGrp="1"/>
          </p:cNvSpPr>
          <p:nvPr>
            <p:ph idx="4294967295"/>
          </p:nvPr>
        </p:nvSpPr>
        <p:spPr>
          <a:xfrm>
            <a:off x="300038" y="496888"/>
            <a:ext cx="11428412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nations give Him praise!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nations give Him praise!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Come, let the nations bless His name!</a:t>
            </a:r>
            <a:r>
              <a:rPr lang="en-US" sz="4800" b="1">
                <a:latin typeface="Calibri" pitchFamily="34" charset="0"/>
              </a:rPr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en-US" sz="2400" b="1">
                <a:latin typeface="Calibri" pitchFamily="34" charset="0"/>
              </a:rPr>
              <a:t>Come, let the nations bless Him!</a:t>
            </a:r>
            <a:endParaRPr lang="en-US" sz="48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Around the world we’re gathering</a:t>
            </a:r>
          </a:p>
          <a:p>
            <a:pPr marL="0" indent="0" algn="ctr" eaLnBrk="1" hangingPunct="1">
              <a:buFontTx/>
              <a:buNone/>
            </a:pPr>
            <a:r>
              <a:rPr lang="en-US" sz="4600" b="1">
                <a:latin typeface="Calibri" pitchFamily="34" charset="0"/>
              </a:rPr>
              <a:t>as one, we are a family.</a:t>
            </a:r>
            <a:br>
              <a:rPr lang="fi-FI" sz="4600" b="1">
                <a:latin typeface="Calibri" pitchFamily="34" charset="0"/>
              </a:rPr>
            </a:br>
            <a:r>
              <a:rPr lang="en-US" sz="4600" b="1">
                <a:latin typeface="Calibri" pitchFamily="34" charset="0"/>
              </a:rPr>
              <a:t>Oh come, let the nations give Him praise!</a:t>
            </a:r>
          </a:p>
        </p:txBody>
      </p:sp>
      <p:sp>
        <p:nvSpPr>
          <p:cNvPr id="53250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7/8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isällön paikkamerkki 2"/>
          <p:cNvSpPr>
            <a:spLocks noGrp="1"/>
          </p:cNvSpPr>
          <p:nvPr>
            <p:ph idx="4294967295"/>
          </p:nvPr>
        </p:nvSpPr>
        <p:spPr>
          <a:xfrm>
            <a:off x="-280988" y="857250"/>
            <a:ext cx="12107863" cy="37004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5000" b="1">
                <a:latin typeface="Calibri" pitchFamily="34" charset="0"/>
              </a:rPr>
              <a:t>Around the world </a:t>
            </a:r>
          </a:p>
          <a:p>
            <a:pPr marL="0" indent="0" algn="ctr" eaLnBrk="1" hangingPunct="1">
              <a:buFontTx/>
              <a:buNone/>
            </a:pPr>
            <a:r>
              <a:rPr lang="en-US" sz="5000" b="1">
                <a:latin typeface="Calibri" pitchFamily="34" charset="0"/>
              </a:rPr>
              <a:t>we’re gathering as one,</a:t>
            </a:r>
          </a:p>
          <a:p>
            <a:pPr marL="0" indent="0" algn="ctr" eaLnBrk="1" hangingPunct="1">
              <a:buFontTx/>
              <a:buNone/>
            </a:pPr>
            <a:r>
              <a:rPr lang="en-US" sz="5000" b="1">
                <a:latin typeface="Calibri" pitchFamily="34" charset="0"/>
              </a:rPr>
              <a:t>we are a family.</a:t>
            </a:r>
          </a:p>
          <a:p>
            <a:pPr marL="0" indent="0" algn="ctr" eaLnBrk="1" hangingPunct="1">
              <a:buFontTx/>
              <a:buNone/>
            </a:pPr>
            <a:r>
              <a:rPr lang="en-US" sz="5000" b="1">
                <a:latin typeface="Calibri" pitchFamily="34" charset="0"/>
              </a:rPr>
              <a:t>Oh come, let the nations give Him praise.</a:t>
            </a:r>
          </a:p>
          <a:p>
            <a:pPr marL="0" indent="0" algn="ctr" eaLnBrk="1" hangingPunct="1">
              <a:buFontTx/>
              <a:buNone/>
            </a:pPr>
            <a:r>
              <a:rPr lang="en-US" sz="5000" b="1">
                <a:latin typeface="Calibri" pitchFamily="34" charset="0"/>
              </a:rPr>
              <a:t>Come, let the nations give Him praise.</a:t>
            </a:r>
          </a:p>
        </p:txBody>
      </p:sp>
      <p:sp>
        <p:nvSpPr>
          <p:cNvPr id="54274" name="Rectangle 3"/>
          <p:cNvSpPr>
            <a:spLocks noChangeArrowheads="1"/>
          </p:cNvSpPr>
          <p:nvPr/>
        </p:nvSpPr>
        <p:spPr bwMode="auto">
          <a:xfrm rot="5400000">
            <a:off x="9710738" y="1831975"/>
            <a:ext cx="3932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b="1">
                <a:latin typeface="Comic Sans MS" pitchFamily="66" charset="0"/>
              </a:rPr>
              <a:t>COME, LET THE CHILDREN GIVE HIM PRAISE!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8/8</a:t>
            </a:r>
          </a:p>
        </p:txBody>
      </p:sp>
      <p:sp>
        <p:nvSpPr>
          <p:cNvPr id="54276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060575" y="1204913"/>
            <a:ext cx="8248650" cy="44450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saa julistaa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voittoa valtavaa.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kaiuttaa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Jumalalle kunniaa.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fi-FI" sz="5400" b="1" dirty="0"/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3/7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859088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PANE TOIVOSI HERRAAN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Outi Rossi</a:t>
            </a:r>
            <a:br>
              <a:rPr lang="fi-FI" sz="800"/>
            </a:br>
            <a:r>
              <a:rPr lang="fi-FI" sz="800"/>
              <a:t>san. Outi Rossi, Ps. 130:7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55298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isällön paikkamerkki 2"/>
          <p:cNvSpPr>
            <a:spLocks noGrp="1"/>
          </p:cNvSpPr>
          <p:nvPr>
            <p:ph idx="1"/>
          </p:nvPr>
        </p:nvSpPr>
        <p:spPr>
          <a:xfrm>
            <a:off x="117475" y="754063"/>
            <a:ext cx="10891838" cy="5686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Pane toivosi Herraan, Israel. (3x)</a:t>
            </a:r>
          </a:p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Runsas lunastus on luonansa. </a:t>
            </a:r>
          </a:p>
          <a:p>
            <a:pPr marL="0" indent="0" algn="ctr" eaLnBrk="1" hangingPunct="1">
              <a:buFontTx/>
              <a:buNone/>
            </a:pPr>
            <a:endParaRPr lang="fi-FI" sz="52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Pane toivosi Herraan, Suomenmaa. (3x) </a:t>
            </a:r>
          </a:p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Runsas lunastus on luonansa.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 rot="5400000">
            <a:off x="9478963" y="2155825"/>
            <a:ext cx="4395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PANE TOIVOSI HERRAAN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1/3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isällön paikkamerkki 2"/>
          <p:cNvSpPr>
            <a:spLocks noGrp="1"/>
          </p:cNvSpPr>
          <p:nvPr>
            <p:ph idx="1"/>
          </p:nvPr>
        </p:nvSpPr>
        <p:spPr>
          <a:xfrm>
            <a:off x="828675" y="1158875"/>
            <a:ext cx="10071100" cy="48196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Pane toivosi Herraan, Ruotsinmaa.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Pane toivosi Herraan, Norjanmaa.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Pane toivosi Herraan, Tanskanmaa.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Pane toivosi Herraan, Islanti.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Runsas lunastus on luonansa. </a:t>
            </a:r>
          </a:p>
        </p:txBody>
      </p:sp>
      <p:sp>
        <p:nvSpPr>
          <p:cNvPr id="57346" name="Rectangle 3"/>
          <p:cNvSpPr>
            <a:spLocks noChangeArrowheads="1"/>
          </p:cNvSpPr>
          <p:nvPr/>
        </p:nvSpPr>
        <p:spPr bwMode="auto">
          <a:xfrm rot="5400000">
            <a:off x="9478963" y="2155825"/>
            <a:ext cx="4395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PANE TOIVOSI HERRAAN</a:t>
            </a:r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isällön paikkamerkki 2"/>
          <p:cNvSpPr>
            <a:spLocks noGrp="1"/>
          </p:cNvSpPr>
          <p:nvPr>
            <p:ph idx="1"/>
          </p:nvPr>
        </p:nvSpPr>
        <p:spPr>
          <a:xfrm>
            <a:off x="557213" y="336550"/>
            <a:ext cx="10515600" cy="69913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Pane toivosi Herraan, Eurooppa.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Pane toivosi Herraan, Afrikka.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Pane toivosi Herraan, Aasia.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Pane toivosi Herraan, Amerikka.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Pane toivosi Herraan, Australia.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Pane toivosi Herraan, maailma.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Runsas lunastus on luonansa. </a:t>
            </a:r>
          </a:p>
          <a:p>
            <a:pPr marL="0" indent="0" algn="ctr" eaLnBrk="1" hangingPunct="1">
              <a:buFontTx/>
              <a:buNone/>
            </a:pPr>
            <a:r>
              <a:rPr lang="fi-FI" sz="2000" b="1">
                <a:latin typeface="Calibri" pitchFamily="34" charset="0"/>
              </a:rPr>
              <a:t>	</a:t>
            </a:r>
            <a:br>
              <a:rPr lang="fi-FI" sz="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Pane toivosi Herraan...</a:t>
            </a:r>
          </a:p>
          <a:p>
            <a:pPr marL="0" indent="0" eaLnBrk="1" hangingPunct="1"/>
            <a:endParaRPr lang="fi-FI" sz="4800" b="1"/>
          </a:p>
        </p:txBody>
      </p:sp>
      <p:sp>
        <p:nvSpPr>
          <p:cNvPr id="58370" name="Rectangle 3"/>
          <p:cNvSpPr>
            <a:spLocks noChangeArrowheads="1"/>
          </p:cNvSpPr>
          <p:nvPr/>
        </p:nvSpPr>
        <p:spPr bwMode="auto">
          <a:xfrm rot="5400000">
            <a:off x="9478963" y="2155825"/>
            <a:ext cx="4395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PANE TOIVOSI HERRAAN</a:t>
            </a: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3/3</a:t>
            </a:r>
          </a:p>
        </p:txBody>
      </p:sp>
      <p:sp>
        <p:nvSpPr>
          <p:cNvPr id="58372" name="Tekstiruutu 5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Otsikko 1"/>
          <p:cNvSpPr>
            <a:spLocks noGrp="1"/>
          </p:cNvSpPr>
          <p:nvPr>
            <p:ph type="ctrTitle" idx="4294967295"/>
          </p:nvPr>
        </p:nvSpPr>
        <p:spPr>
          <a:xfrm>
            <a:off x="3976688" y="4149725"/>
            <a:ext cx="3910012" cy="1062038"/>
          </a:xfrm>
        </p:spPr>
        <p:txBody>
          <a:bodyPr anchor="b"/>
          <a:lstStyle/>
          <a:p>
            <a:pPr eaLnBrk="1" hangingPunct="1"/>
            <a:r>
              <a:rPr lang="fi-FI" sz="2400" b="1">
                <a:latin typeface="Comic Sans MS" pitchFamily="66" charset="0"/>
              </a:rPr>
              <a:t>VOIMA ON NIMESSÄ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Toni Mäki-Leppilampi</a:t>
            </a:r>
            <a:br>
              <a:rPr lang="fi-FI" sz="800"/>
            </a:br>
            <a:r>
              <a:rPr lang="fi-FI" sz="800"/>
              <a:t>san. Outi Rossi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59394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tsikko 1"/>
          <p:cNvSpPr txBox="1">
            <a:spLocks/>
          </p:cNvSpPr>
          <p:nvPr/>
        </p:nvSpPr>
        <p:spPr bwMode="auto">
          <a:xfrm>
            <a:off x="5299075" y="5211763"/>
            <a:ext cx="1511300" cy="720725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 anchor="b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i-FI" sz="2400" b="1" kern="0" dirty="0">
                <a:latin typeface="Comic Sans MS" panose="030F0702030302020204" pitchFamily="66" charset="0"/>
              </a:rPr>
              <a:t>AAMEN</a:t>
            </a:r>
            <a:br>
              <a:rPr lang="fi-FI" sz="800" b="1" kern="0" dirty="0">
                <a:latin typeface="Comic Sans MS" panose="030F0702030302020204" pitchFamily="66" charset="0"/>
              </a:rPr>
            </a:br>
            <a:r>
              <a:rPr lang="fi-FI" sz="800" kern="0" dirty="0" err="1"/>
              <a:t>säv</a:t>
            </a:r>
            <a:r>
              <a:rPr lang="fi-FI" sz="800" kern="0" dirty="0"/>
              <a:t>. </a:t>
            </a:r>
            <a:r>
              <a:rPr lang="fi-FI" sz="800" kern="0" dirty="0" err="1"/>
              <a:t>Nyyti</a:t>
            </a:r>
            <a:r>
              <a:rPr lang="fi-FI" sz="800" kern="0" dirty="0"/>
              <a:t> Rahkonen</a:t>
            </a:r>
            <a:br>
              <a:rPr lang="fi-FI" sz="800" kern="0" dirty="0"/>
            </a:br>
            <a:r>
              <a:rPr lang="fi-FI" sz="800" kern="0" dirty="0"/>
              <a:t>san. Outi Rossi</a:t>
            </a:r>
            <a:endParaRPr lang="fi-FI" sz="800" b="1" kern="0" dirty="0">
              <a:latin typeface="Comic Sans MS" panose="030F0702030302020204" pitchFamily="66" charset="0"/>
            </a:endParaRPr>
          </a:p>
        </p:txBody>
      </p:sp>
      <p:sp>
        <p:nvSpPr>
          <p:cNvPr id="59396" name="Tekstiruutu 5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isällön paikkamerkki 2"/>
          <p:cNvSpPr>
            <a:spLocks noGrp="1"/>
          </p:cNvSpPr>
          <p:nvPr>
            <p:ph idx="4294967295"/>
          </p:nvPr>
        </p:nvSpPr>
        <p:spPr>
          <a:xfrm>
            <a:off x="292100" y="412750"/>
            <a:ext cx="10499725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600" b="1">
                <a:latin typeface="Calibri" pitchFamily="34" charset="0"/>
              </a:rPr>
              <a:t>Voima on nimessä, voima on nimessä,</a:t>
            </a:r>
          </a:p>
          <a:p>
            <a:pPr marL="0" indent="0" algn="ctr" eaLnBrk="1" hangingPunct="1">
              <a:buFontTx/>
              <a:buNone/>
            </a:pPr>
            <a:r>
              <a:rPr lang="fi-FI" sz="4600" b="1">
                <a:latin typeface="Calibri" pitchFamily="34" charset="0"/>
              </a:rPr>
              <a:t>voima on nimessä Jeesuksen. (4x)</a:t>
            </a:r>
          </a:p>
          <a:p>
            <a:pPr marL="0" indent="0" algn="ctr" eaLnBrk="1" hangingPunct="1">
              <a:buFontTx/>
              <a:buNone/>
            </a:pPr>
            <a:endParaRPr lang="fi-FI" sz="24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4600" b="1">
                <a:latin typeface="Calibri" pitchFamily="34" charset="0"/>
              </a:rPr>
              <a:t>Voima on Sanassa, voima on Sanassa,</a:t>
            </a:r>
          </a:p>
          <a:p>
            <a:pPr marL="0" indent="0" algn="ctr" eaLnBrk="1" hangingPunct="1">
              <a:buFontTx/>
              <a:buNone/>
            </a:pPr>
            <a:r>
              <a:rPr lang="fi-FI" sz="4600" b="1">
                <a:latin typeface="Calibri" pitchFamily="34" charset="0"/>
              </a:rPr>
              <a:t>voima on Sanassa Jeesuksen. (4x)</a:t>
            </a:r>
          </a:p>
          <a:p>
            <a:pPr marL="0" indent="0" algn="ctr" eaLnBrk="1" hangingPunct="1">
              <a:buFontTx/>
              <a:buNone/>
            </a:pPr>
            <a:endParaRPr lang="fi-FI" sz="2000" b="1"/>
          </a:p>
          <a:p>
            <a:pPr marL="0" indent="0" algn="ctr" eaLnBrk="1" hangingPunct="1">
              <a:buFontTx/>
              <a:buNone/>
            </a:pPr>
            <a:r>
              <a:rPr lang="fi-FI" sz="4600" b="1">
                <a:latin typeface="Calibri" pitchFamily="34" charset="0"/>
              </a:rPr>
              <a:t>Voima on veressä, voima on veressä,</a:t>
            </a:r>
          </a:p>
          <a:p>
            <a:pPr marL="0" indent="0" algn="ctr" eaLnBrk="1" hangingPunct="1">
              <a:buFontTx/>
              <a:buNone/>
            </a:pPr>
            <a:r>
              <a:rPr lang="fi-FI" sz="4600" b="1">
                <a:latin typeface="Calibri" pitchFamily="34" charset="0"/>
              </a:rPr>
              <a:t>voima on veressä Jeesuksen. (4x)</a:t>
            </a:r>
          </a:p>
        </p:txBody>
      </p:sp>
      <p:sp>
        <p:nvSpPr>
          <p:cNvPr id="60418" name="Rectangle 3"/>
          <p:cNvSpPr>
            <a:spLocks noChangeArrowheads="1"/>
          </p:cNvSpPr>
          <p:nvPr/>
        </p:nvSpPr>
        <p:spPr bwMode="auto">
          <a:xfrm rot="5400000">
            <a:off x="9808369" y="1826419"/>
            <a:ext cx="3736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VOIMA ON NIMESSÄ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1/1</a:t>
            </a:r>
          </a:p>
        </p:txBody>
      </p:sp>
      <p:sp>
        <p:nvSpPr>
          <p:cNvPr id="60420" name="Tekstiruutu 5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isällön paikkamerkki 2"/>
          <p:cNvSpPr>
            <a:spLocks noGrp="1"/>
          </p:cNvSpPr>
          <p:nvPr>
            <p:ph idx="4294967295"/>
          </p:nvPr>
        </p:nvSpPr>
        <p:spPr>
          <a:xfrm>
            <a:off x="2255838" y="1119188"/>
            <a:ext cx="7356475" cy="52705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s-ES" sz="5400" b="1">
                <a:latin typeface="Calibri" pitchFamily="34" charset="0"/>
              </a:rPr>
              <a:t>A-aamen! A-aamen!</a:t>
            </a:r>
          </a:p>
          <a:p>
            <a:pPr marL="0" indent="0" algn="ctr" eaLnBrk="1" hangingPunct="1">
              <a:buFontTx/>
              <a:buNone/>
            </a:pPr>
            <a:r>
              <a:rPr lang="es-ES" sz="5400" b="1">
                <a:latin typeface="Calibri" pitchFamily="34" charset="0"/>
              </a:rPr>
              <a:t>A-aamen! A-aamen!</a:t>
            </a:r>
            <a:endParaRPr lang="fi-FI" sz="54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 A-aamen!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 A-aamen!</a:t>
            </a:r>
          </a:p>
          <a:p>
            <a:pPr marL="0" indent="0" eaLnBrk="1" hangingPunct="1">
              <a:buFontTx/>
              <a:buNone/>
            </a:pPr>
            <a:endParaRPr lang="fi-FI" sz="4800" b="1"/>
          </a:p>
          <a:p>
            <a:pPr marL="0" indent="0" eaLnBrk="1" hangingPunct="1">
              <a:buFontTx/>
              <a:buNone/>
            </a:pPr>
            <a:endParaRPr lang="fi-FI" sz="4800" b="1"/>
          </a:p>
        </p:txBody>
      </p:sp>
      <p:sp>
        <p:nvSpPr>
          <p:cNvPr id="61442" name="Rectangle 3"/>
          <p:cNvSpPr>
            <a:spLocks noChangeArrowheads="1"/>
          </p:cNvSpPr>
          <p:nvPr/>
        </p:nvSpPr>
        <p:spPr bwMode="auto">
          <a:xfrm rot="5400000">
            <a:off x="10929938" y="704850"/>
            <a:ext cx="1493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AAMEN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1/6</a:t>
            </a:r>
          </a:p>
        </p:txBody>
      </p:sp>
      <p:sp>
        <p:nvSpPr>
          <p:cNvPr id="61444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isällön paikkamerkki 2"/>
          <p:cNvSpPr>
            <a:spLocks noGrp="1"/>
          </p:cNvSpPr>
          <p:nvPr>
            <p:ph idx="4294967295"/>
          </p:nvPr>
        </p:nvSpPr>
        <p:spPr>
          <a:xfrm>
            <a:off x="985838" y="835025"/>
            <a:ext cx="10036175" cy="57118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Olet arvollinen 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saamaan kunnian, ylistyksen,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pyhä ja täydellinen.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Olet Luoja luotujen, Isä taivainen,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Herra kaikkeuden, Herra kaikkeuden.</a:t>
            </a:r>
          </a:p>
          <a:p>
            <a:pPr marL="0" indent="0" eaLnBrk="1" hangingPunct="1">
              <a:buFontTx/>
              <a:buNone/>
            </a:pPr>
            <a:endParaRPr lang="fi-FI" sz="4800" b="1"/>
          </a:p>
          <a:p>
            <a:pPr marL="0" indent="0" eaLnBrk="1" hangingPunct="1">
              <a:buFontTx/>
              <a:buNone/>
            </a:pPr>
            <a:endParaRPr lang="fi-FI" sz="4800" b="1"/>
          </a:p>
        </p:txBody>
      </p:sp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2/6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 rot="5400000">
            <a:off x="10929938" y="704850"/>
            <a:ext cx="1493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AAMEN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isällön paikkamerkki 2"/>
          <p:cNvSpPr>
            <a:spLocks noGrp="1"/>
          </p:cNvSpPr>
          <p:nvPr>
            <p:ph idx="4294967295"/>
          </p:nvPr>
        </p:nvSpPr>
        <p:spPr>
          <a:xfrm>
            <a:off x="2255838" y="1119188"/>
            <a:ext cx="7356475" cy="52705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s-ES" sz="5400" b="1">
                <a:latin typeface="Calibri" pitchFamily="34" charset="0"/>
              </a:rPr>
              <a:t>A-aamen! A-aamen!</a:t>
            </a:r>
          </a:p>
          <a:p>
            <a:pPr marL="0" indent="0" algn="ctr" eaLnBrk="1" hangingPunct="1">
              <a:buFontTx/>
              <a:buNone/>
            </a:pPr>
            <a:r>
              <a:rPr lang="es-ES" sz="5400" b="1">
                <a:latin typeface="Calibri" pitchFamily="34" charset="0"/>
              </a:rPr>
              <a:t>A-aamen! A-aamen!</a:t>
            </a:r>
            <a:endParaRPr lang="fi-FI" sz="54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 A-aamen!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 A-aamen!</a:t>
            </a:r>
          </a:p>
          <a:p>
            <a:pPr marL="0" indent="0" eaLnBrk="1" hangingPunct="1">
              <a:buFontTx/>
              <a:buNone/>
            </a:pPr>
            <a:endParaRPr lang="fi-FI" sz="4800" b="1"/>
          </a:p>
          <a:p>
            <a:pPr marL="0" indent="0" eaLnBrk="1" hangingPunct="1">
              <a:buFontTx/>
              <a:buNone/>
            </a:pPr>
            <a:endParaRPr lang="fi-FI" sz="4800" b="1"/>
          </a:p>
        </p:txBody>
      </p:sp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3/6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 rot="5400000">
            <a:off x="10929938" y="704850"/>
            <a:ext cx="1493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AAMEN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isällön paikkamerkki 2"/>
          <p:cNvSpPr>
            <a:spLocks noGrp="1"/>
          </p:cNvSpPr>
          <p:nvPr>
            <p:ph idx="4294967295"/>
          </p:nvPr>
        </p:nvSpPr>
        <p:spPr>
          <a:xfrm>
            <a:off x="985838" y="835025"/>
            <a:ext cx="10036175" cy="57118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Olet arvollinen 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saamaan kunnian, ylistyksen,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pyhä ja täydellinen.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Olet Luoja luotujen, Isä taivainen,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Herra kaikkeuden, Herra kaikkeuden.</a:t>
            </a:r>
          </a:p>
          <a:p>
            <a:pPr marL="0" indent="0" eaLnBrk="1" hangingPunct="1">
              <a:buFontTx/>
              <a:buNone/>
            </a:pPr>
            <a:endParaRPr lang="fi-FI" sz="4800" b="1"/>
          </a:p>
          <a:p>
            <a:pPr marL="0" indent="0" eaLnBrk="1" hangingPunct="1">
              <a:buFontTx/>
              <a:buNone/>
            </a:pPr>
            <a:endParaRPr lang="fi-FI" sz="4800" b="1"/>
          </a:p>
        </p:txBody>
      </p:sp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4/6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 rot="5400000">
            <a:off x="10929938" y="704850"/>
            <a:ext cx="1493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AAMEN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isällön paikkamerkki 2"/>
          <p:cNvSpPr>
            <a:spLocks noGrp="1"/>
          </p:cNvSpPr>
          <p:nvPr>
            <p:ph idx="1"/>
          </p:nvPr>
        </p:nvSpPr>
        <p:spPr>
          <a:xfrm>
            <a:off x="333375" y="114300"/>
            <a:ext cx="11344275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/>
              <a:t>	</a:t>
            </a:r>
            <a:br>
              <a:rPr lang="fi-FI" sz="4800" b="1">
                <a:latin typeface="crocodoc-fZu7bY-inv-f8"/>
              </a:rPr>
            </a:br>
            <a:r>
              <a:rPr lang="fi-FI" sz="4000" b="1">
                <a:latin typeface="crocodoc-fZu7bY-inv-f8"/>
              </a:rPr>
              <a:t>Herra, pue heikoimmatkin 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sinun voimallasi. 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Anna sydämiimme Hengen rohkeus, </a:t>
            </a:r>
            <a:br>
              <a:rPr lang="fi-FI" sz="4000" b="1">
                <a:latin typeface="crocodoc-fZu7bY-inv-f8"/>
              </a:rPr>
            </a:br>
            <a:r>
              <a:rPr lang="fi-FI" sz="4000" b="1">
                <a:latin typeface="crocodoc-fZu7bY-inv-f8"/>
              </a:rPr>
              <a:t>usko hyvään huomiseen </a:t>
            </a:r>
            <a:br>
              <a:rPr lang="fi-FI" sz="4000" b="1">
                <a:latin typeface="crocodoc-fZu7bY-inv-f8"/>
              </a:rPr>
            </a:br>
            <a:r>
              <a:rPr lang="fi-FI" sz="4000" b="1">
                <a:latin typeface="crocodoc-fZu7bY-inv-f8"/>
              </a:rPr>
              <a:t>sun johdatuksessasi, </a:t>
            </a:r>
            <a:br>
              <a:rPr lang="fi-FI" sz="4000" b="1">
                <a:latin typeface="crocodoc-fZu7bY-inv-f8"/>
              </a:rPr>
            </a:br>
            <a:r>
              <a:rPr lang="fi-FI" sz="4000" b="1">
                <a:latin typeface="crocodoc-fZu7bY-inv-f8"/>
              </a:rPr>
              <a:t>koteihimme rauha, rakkaus. 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Ristin alla kansan kukoistus.</a:t>
            </a:r>
            <a:endParaRPr lang="fi-FI" sz="4000" b="1"/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4/7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isällön paikkamerkki 2"/>
          <p:cNvSpPr>
            <a:spLocks noGrp="1"/>
          </p:cNvSpPr>
          <p:nvPr>
            <p:ph idx="4294967295"/>
          </p:nvPr>
        </p:nvSpPr>
        <p:spPr>
          <a:xfrm>
            <a:off x="436563" y="762000"/>
            <a:ext cx="11133137" cy="57118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Kaikille kielille, kansoille maan,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heimoille, kansakunnille 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saan julistaa.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Kaikille kielille, kansoille maan,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heimoille, kansakunnille 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saan julistaa:</a:t>
            </a:r>
          </a:p>
        </p:txBody>
      </p:sp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5/6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 rot="5400000">
            <a:off x="10929938" y="704850"/>
            <a:ext cx="1493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AAMEN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isällön paikkamerkki 2"/>
          <p:cNvSpPr>
            <a:spLocks noGrp="1"/>
          </p:cNvSpPr>
          <p:nvPr>
            <p:ph idx="4294967295"/>
          </p:nvPr>
        </p:nvSpPr>
        <p:spPr>
          <a:xfrm>
            <a:off x="2255838" y="765175"/>
            <a:ext cx="7356475" cy="52705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s-ES" sz="5400" b="1">
                <a:latin typeface="Calibri" pitchFamily="34" charset="0"/>
              </a:rPr>
              <a:t>A-aamen! A-aamen!</a:t>
            </a:r>
          </a:p>
          <a:p>
            <a:pPr marL="0" indent="0" algn="ctr" eaLnBrk="1" hangingPunct="1">
              <a:buFontTx/>
              <a:buNone/>
            </a:pPr>
            <a:r>
              <a:rPr lang="es-ES" sz="5400" b="1">
                <a:latin typeface="Calibri" pitchFamily="34" charset="0"/>
              </a:rPr>
              <a:t>A-aamen! A-aamen!</a:t>
            </a:r>
            <a:endParaRPr lang="fi-FI" sz="54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 A-aamen!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 A-aamen! (2x)</a:t>
            </a:r>
          </a:p>
          <a:p>
            <a:pPr marL="0" indent="0" algn="ctr" eaLnBrk="1" hangingPunct="1">
              <a:buFontTx/>
              <a:buNone/>
            </a:pPr>
            <a:endParaRPr lang="fi-FI" sz="2400" b="1">
              <a:latin typeface="Calibri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A-aamen!</a:t>
            </a:r>
          </a:p>
          <a:p>
            <a:pPr marL="0" indent="0" eaLnBrk="1" hangingPunct="1">
              <a:buFontTx/>
              <a:buNone/>
            </a:pPr>
            <a:endParaRPr lang="fi-FI" sz="800" b="1"/>
          </a:p>
          <a:p>
            <a:pPr marL="0" indent="0" eaLnBrk="1" hangingPunct="1">
              <a:buFontTx/>
              <a:buNone/>
            </a:pPr>
            <a:endParaRPr lang="fi-FI" sz="4800" b="1"/>
          </a:p>
        </p:txBody>
      </p:sp>
      <p:sp>
        <p:nvSpPr>
          <p:cNvPr id="66562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6/6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 rot="5400000">
            <a:off x="10929938" y="704850"/>
            <a:ext cx="1493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AAMEN</a:t>
            </a:r>
          </a:p>
        </p:txBody>
      </p:sp>
      <p:sp>
        <p:nvSpPr>
          <p:cNvPr id="66564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984500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ANNA JUMALAN KELLOJEN SOIDA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Outi Rossi</a:t>
            </a:r>
            <a:br>
              <a:rPr lang="fi-FI" sz="800"/>
            </a:br>
            <a:r>
              <a:rPr lang="fi-FI" sz="800"/>
              <a:t>san. Outi Rossi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67586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isällön paikkamerkki 2"/>
          <p:cNvSpPr>
            <a:spLocks noGrp="1"/>
          </p:cNvSpPr>
          <p:nvPr>
            <p:ph idx="4294967295"/>
          </p:nvPr>
        </p:nvSpPr>
        <p:spPr>
          <a:xfrm>
            <a:off x="1404938" y="1181100"/>
            <a:ext cx="9372600" cy="45513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Jumalan kellojen soida,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soida kutsua kirkkoihin maan.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täyttyä alttarin äärten,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olla itkua tulvillaan.</a:t>
            </a:r>
          </a:p>
          <a:p>
            <a:pPr marL="0" indent="0" eaLnBrk="1" hangingPunct="1">
              <a:buFontTx/>
              <a:buNone/>
            </a:pPr>
            <a:endParaRPr lang="fi-FI" sz="5400" b="1"/>
          </a:p>
        </p:txBody>
      </p:sp>
      <p:sp>
        <p:nvSpPr>
          <p:cNvPr id="68610" name="Rectangle 3"/>
          <p:cNvSpPr>
            <a:spLocks noChangeArrowheads="1"/>
          </p:cNvSpPr>
          <p:nvPr/>
        </p:nvSpPr>
        <p:spPr bwMode="auto">
          <a:xfrm rot="5400000">
            <a:off x="8961438" y="2703513"/>
            <a:ext cx="54308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ANNA JUMALAN KELLOJEN SOIDA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1/6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isällön paikkamerkki 2"/>
          <p:cNvSpPr>
            <a:spLocks noGrp="1"/>
          </p:cNvSpPr>
          <p:nvPr>
            <p:ph idx="4294967295"/>
          </p:nvPr>
        </p:nvSpPr>
        <p:spPr>
          <a:xfrm>
            <a:off x="1473200" y="1335088"/>
            <a:ext cx="9426575" cy="471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Sanasi selvästi soida,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soida kutsua kirkkoihin maan.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täyttyä alttarin äärten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olla kiitosta tulvillaan.</a:t>
            </a:r>
          </a:p>
        </p:txBody>
      </p:sp>
      <p:sp>
        <p:nvSpPr>
          <p:cNvPr id="69634" name="Rectangle 3"/>
          <p:cNvSpPr>
            <a:spLocks noChangeArrowheads="1"/>
          </p:cNvSpPr>
          <p:nvPr/>
        </p:nvSpPr>
        <p:spPr bwMode="auto">
          <a:xfrm rot="5400000">
            <a:off x="8961438" y="2703513"/>
            <a:ext cx="54308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ANNA JUMALAN KELLOJEN SOIDA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2/6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isällön paikkamerkki 2"/>
          <p:cNvSpPr>
            <a:spLocks noGrp="1"/>
          </p:cNvSpPr>
          <p:nvPr>
            <p:ph idx="4294967295"/>
          </p:nvPr>
        </p:nvSpPr>
        <p:spPr>
          <a:xfrm>
            <a:off x="1350963" y="1260475"/>
            <a:ext cx="9366250" cy="45529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Näissä hetkissä syntyy pyhää,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kastuu kyynelin routainen maa.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Kun kylvetään siementä hyvää,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kalliostakin pulppuaa.</a:t>
            </a:r>
          </a:p>
          <a:p>
            <a:pPr marL="0" indent="0" eaLnBrk="1" hangingPunct="1">
              <a:buFontTx/>
              <a:buNone/>
            </a:pPr>
            <a:endParaRPr lang="fi-FI" sz="5400" b="1"/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 rot="5400000">
            <a:off x="8961438" y="2703513"/>
            <a:ext cx="54308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ANNA JUMALAN KELLOJEN SOIDA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3/6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isällön paikkamerkki 2"/>
          <p:cNvSpPr>
            <a:spLocks noGrp="1"/>
          </p:cNvSpPr>
          <p:nvPr>
            <p:ph idx="4294967295"/>
          </p:nvPr>
        </p:nvSpPr>
        <p:spPr>
          <a:xfrm>
            <a:off x="1266825" y="1409700"/>
            <a:ext cx="9718675" cy="42957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Kun on itketty itkut kaikki,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kun on tauonnut tuskien yö,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alkaa soida hiljainen soitto,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kaikuu laulussa Kristuksen työ.</a:t>
            </a:r>
          </a:p>
        </p:txBody>
      </p:sp>
      <p:sp>
        <p:nvSpPr>
          <p:cNvPr id="71682" name="Rectangle 3"/>
          <p:cNvSpPr>
            <a:spLocks noChangeArrowheads="1"/>
          </p:cNvSpPr>
          <p:nvPr/>
        </p:nvSpPr>
        <p:spPr bwMode="auto">
          <a:xfrm rot="5400000">
            <a:off x="8961438" y="2703513"/>
            <a:ext cx="54308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ANNA JUMALAN KELLOJEN SOIDA</a:t>
            </a: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4/6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isällön paikkamerkki 2"/>
          <p:cNvSpPr>
            <a:spLocks noGrp="1"/>
          </p:cNvSpPr>
          <p:nvPr>
            <p:ph idx="4294967295"/>
          </p:nvPr>
        </p:nvSpPr>
        <p:spPr>
          <a:xfrm>
            <a:off x="1192213" y="1350963"/>
            <a:ext cx="9767887" cy="444023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veresi puhtauden soida,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soida kutsua kirkkoihin maan.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täyttyä alttarin äärten,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olla riemua tulvillaan.</a:t>
            </a:r>
          </a:p>
        </p:txBody>
      </p:sp>
      <p:sp>
        <p:nvSpPr>
          <p:cNvPr id="72706" name="Rectangle 3"/>
          <p:cNvSpPr>
            <a:spLocks noChangeArrowheads="1"/>
          </p:cNvSpPr>
          <p:nvPr/>
        </p:nvSpPr>
        <p:spPr bwMode="auto">
          <a:xfrm rot="5400000">
            <a:off x="8961438" y="2703513"/>
            <a:ext cx="54308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ANNA JUMALAN KELLOJEN SOIDA</a:t>
            </a:r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5/6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isällön paikkamerkki 2"/>
          <p:cNvSpPr>
            <a:spLocks noGrp="1"/>
          </p:cNvSpPr>
          <p:nvPr>
            <p:ph idx="4294967295"/>
          </p:nvPr>
        </p:nvSpPr>
        <p:spPr>
          <a:xfrm>
            <a:off x="1350963" y="1233488"/>
            <a:ext cx="9572625" cy="47529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lähetyskäskysi soida,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soida kutsua kirkkoihin maan.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Anna täyttyä alttarin äärten,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työmiehistä polvillaan.</a:t>
            </a:r>
          </a:p>
        </p:txBody>
      </p:sp>
      <p:sp>
        <p:nvSpPr>
          <p:cNvPr id="73730" name="Rectangle 3"/>
          <p:cNvSpPr>
            <a:spLocks noChangeArrowheads="1"/>
          </p:cNvSpPr>
          <p:nvPr/>
        </p:nvSpPr>
        <p:spPr bwMode="auto">
          <a:xfrm rot="5400000">
            <a:off x="8961438" y="2703513"/>
            <a:ext cx="54308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ANNA JUMALAN KELLOJEN SOIDA</a:t>
            </a:r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6/6</a:t>
            </a:r>
          </a:p>
        </p:txBody>
      </p:sp>
      <p:sp>
        <p:nvSpPr>
          <p:cNvPr id="73732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984500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KATAJAINEN KANSA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Lasse Heikkilä</a:t>
            </a:r>
            <a:br>
              <a:rPr lang="fi-FI" sz="800"/>
            </a:br>
            <a:r>
              <a:rPr lang="fi-FI" sz="800"/>
              <a:t>san. Outi Rossi &amp; Lasse Heikkilä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74754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047875" y="1168400"/>
            <a:ext cx="8248650" cy="44450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saa julistaa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voittoa valtavaa.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kaiuttaa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Jumalalle kunniaa.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fi-FI" sz="5400" b="1" dirty="0"/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5/7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39775" y="517525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Kansa metsien, tuhansien järvien, kansa soiden, kansa lakeuden, kansa rannikon,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repaleisen saariston,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kansa kivikovan kallion.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78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1/9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8663" y="330200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Pitkä matka vaeltaa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sen on tuntureiden taa.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Lumi ladun piilottaa.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Joko kansa luovuttaa?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Ei kun umpihankeen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uutta aukomaan!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802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2/9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isällön paikkamerkki 2"/>
          <p:cNvSpPr>
            <a:spLocks noGrp="1"/>
          </p:cNvSpPr>
          <p:nvPr>
            <p:ph idx="1"/>
          </p:nvPr>
        </p:nvSpPr>
        <p:spPr>
          <a:xfrm>
            <a:off x="725488" y="981075"/>
            <a:ext cx="10501312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Sinnikkäästi kansa puskee sisullaan männynrungot kyytiin koskien.</a:t>
            </a:r>
          </a:p>
          <a:p>
            <a:pPr marL="0" indent="0" algn="ctr" eaLnBrk="1" hangingPunct="1">
              <a:buFontTx/>
              <a:buNone/>
            </a:pPr>
            <a:r>
              <a:rPr lang="fi-FI" sz="5400" b="1">
                <a:latin typeface="Calibri" pitchFamily="34" charset="0"/>
              </a:rPr>
              <a:t>Mullankin se kääntää, 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vääntää esiin vaan </a:t>
            </a:r>
            <a:br>
              <a:rPr lang="fi-FI" sz="5400" b="1">
                <a:latin typeface="Calibri" pitchFamily="34" charset="0"/>
              </a:rPr>
            </a:br>
            <a:r>
              <a:rPr lang="fi-FI" sz="5400" b="1">
                <a:latin typeface="Calibri" pitchFamily="34" charset="0"/>
              </a:rPr>
              <a:t>kannot uumenista kaskien.</a:t>
            </a:r>
          </a:p>
        </p:txBody>
      </p:sp>
      <p:sp>
        <p:nvSpPr>
          <p:cNvPr id="77826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7782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3/9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8663" y="360363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Katajainen kansa raivaa korpiansa, ei periksi anna, ei!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Katajainen kansa risti lipussansa,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sisua, tarmoa, Jumalan armoa, tämä kansa tarvitsee.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850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4/9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41538" y="827088"/>
            <a:ext cx="8002587" cy="5500687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Missä ennen korpimaa,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nyt jo karja laiduntaa.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Kasvaa pellot pellavaa.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Ruista ranteisiinsa saa,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se, joka hirsisaunaa rantaan rakentaa.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5/9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39775" y="942975"/>
            <a:ext cx="10499725" cy="555625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Kansa kaamoksen,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kansa revontulien,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kansa keskiöisen auringon vastavirtaan ui kuin parvi lohien, rämpii luokse hillavarvikon.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898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6/9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92188" y="384175"/>
            <a:ext cx="10236200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dirty="0"/>
              <a:t>	</a:t>
            </a:r>
            <a:br>
              <a:rPr lang="fi-FI" sz="5400" b="1" spc="4" dirty="0">
                <a:latin typeface="crocodoc-fZu7bY-inv-f8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Katajainen kansa kuokkii peltojansa, ei periksi anna, ei! Katajainen kansa risti lipussansa,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sisua, tarmoa, Jumalan armoa, tämä kansa tarvitsee.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2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7/9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39775" y="517525"/>
            <a:ext cx="10499725" cy="59817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Paukkupakkasella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kylpee saunassaan,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pehmeäksi vihdan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hautoo padassaan, </a:t>
            </a:r>
            <a:b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sankka löylynhöyry selkänahassaan hankeen kiepsahtaa ja ui – ui! –  Hui! –avannossaan.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946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8294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8/9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5500" y="1695450"/>
            <a:ext cx="10499725" cy="318135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5400" b="1" spc="4" dirty="0">
                <a:latin typeface="Calibri" panose="020F0502020204030204" pitchFamily="34" charset="0"/>
                <a:cs typeface="Calibri" panose="020F0502020204030204" pitchFamily="34" charset="0"/>
              </a:rPr>
              <a:t>Katajainen kansa risti lipussansa sisua, tarmoa, Jumalan armoa, tämä kansa tarvitsee.</a:t>
            </a:r>
            <a:endParaRPr lang="fi-FI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0" name="Rectangle 3"/>
          <p:cNvSpPr>
            <a:spLocks noChangeArrowheads="1"/>
          </p:cNvSpPr>
          <p:nvPr/>
        </p:nvSpPr>
        <p:spPr bwMode="auto">
          <a:xfrm rot="5400000">
            <a:off x="9759951" y="1874837"/>
            <a:ext cx="3833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KATAJAINEN KANSA</a:t>
            </a:r>
          </a:p>
        </p:txBody>
      </p:sp>
      <p:sp>
        <p:nvSpPr>
          <p:cNvPr id="8397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9/9</a:t>
            </a:r>
          </a:p>
        </p:txBody>
      </p:sp>
      <p:sp>
        <p:nvSpPr>
          <p:cNvPr id="83972" name="Tekstiruutu 5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859088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JOS KANSASI NÖYRTYY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Nyyti Rahkonen</a:t>
            </a:r>
            <a:br>
              <a:rPr lang="fi-FI" sz="800"/>
            </a:br>
            <a:r>
              <a:rPr lang="fi-FI" sz="800"/>
              <a:t>san. Outi Rossi, 2. Aik. 7: 13-14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84994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5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isällön paikkamerkki 2"/>
          <p:cNvSpPr>
            <a:spLocks noGrp="1"/>
          </p:cNvSpPr>
          <p:nvPr>
            <p:ph idx="1"/>
          </p:nvPr>
        </p:nvSpPr>
        <p:spPr>
          <a:xfrm>
            <a:off x="442913" y="0"/>
            <a:ext cx="11344275" cy="59817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/>
              <a:t>	</a:t>
            </a:r>
            <a:br>
              <a:rPr lang="fi-FI" sz="4800" b="1">
                <a:latin typeface="crocodoc-fZu7bY-inv-f8"/>
              </a:rPr>
            </a:br>
            <a:r>
              <a:rPr lang="fi-FI" sz="4000" b="1">
                <a:latin typeface="crocodoc-fZu7bY-inv-f8"/>
              </a:rPr>
              <a:t>Tee risti rakkaaksi,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me rukoilemme näin.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Anna meille uusi suunta,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yksin sinuun päin.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Siunaa, Herra, isänmaatani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ja kansaa sen.</a:t>
            </a:r>
          </a:p>
          <a:p>
            <a:pPr marL="0" indent="0" algn="ctr" eaLnBrk="1" hangingPunct="1">
              <a:buFontTx/>
              <a:buNone/>
            </a:pPr>
            <a:r>
              <a:rPr lang="fi-FI" sz="4000" b="1">
                <a:latin typeface="crocodoc-fZu7bY-inv-f8"/>
              </a:rPr>
              <a:t>Olet Herra sukupolvien.</a:t>
            </a:r>
            <a:endParaRPr lang="fi-FI" sz="4000" b="1"/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6/7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isällön paikkamerkki 2"/>
          <p:cNvSpPr>
            <a:spLocks noGrp="1"/>
          </p:cNvSpPr>
          <p:nvPr>
            <p:ph idx="4294967295"/>
          </p:nvPr>
        </p:nvSpPr>
        <p:spPr>
          <a:xfrm>
            <a:off x="731838" y="1247775"/>
            <a:ext cx="10499725" cy="4067175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Jos suljet taivaan, siunauksesi virrat, </a:t>
            </a:r>
          </a:p>
          <a:p>
            <a:pPr marL="533400" indent="-53340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niin että maa ei sadetta saa, </a:t>
            </a:r>
          </a:p>
          <a:p>
            <a:pPr marL="533400" indent="-53340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jos suljet taivaan, siunauksesi virrat,</a:t>
            </a:r>
          </a:p>
          <a:p>
            <a:pPr marL="533400" indent="-53340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niin että maa ei sadetta saa.</a:t>
            </a:r>
          </a:p>
        </p:txBody>
      </p:sp>
      <p:sp>
        <p:nvSpPr>
          <p:cNvPr id="86018" name="Rectangle 3"/>
          <p:cNvSpPr>
            <a:spLocks noChangeArrowheads="1"/>
          </p:cNvSpPr>
          <p:nvPr/>
        </p:nvSpPr>
        <p:spPr bwMode="auto">
          <a:xfrm rot="5400000">
            <a:off x="9607551" y="2027237"/>
            <a:ext cx="4138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JOS KANSASI NÖYRTYY</a:t>
            </a:r>
          </a:p>
        </p:txBody>
      </p:sp>
      <p:sp>
        <p:nvSpPr>
          <p:cNvPr id="8601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1/6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isällön paikkamerkki 2"/>
          <p:cNvSpPr>
            <a:spLocks noGrp="1"/>
          </p:cNvSpPr>
          <p:nvPr>
            <p:ph idx="4294967295"/>
          </p:nvPr>
        </p:nvSpPr>
        <p:spPr>
          <a:xfrm>
            <a:off x="1277938" y="411163"/>
            <a:ext cx="8683625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mutta, jos kansasi nöyrtyy ja rukoilee, etsii kasvojasi,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kansasi, joka on otettu nimiisi,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palaa pahoilta teiltänsä,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niin sinä kuulet äänensä,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annat anteeksi syntinsä,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anteeksi jokaisen erheen,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teet maastansa jälleen terveen.</a:t>
            </a:r>
          </a:p>
        </p:txBody>
      </p:sp>
      <p:sp>
        <p:nvSpPr>
          <p:cNvPr id="87042" name="Rectangle 3"/>
          <p:cNvSpPr>
            <a:spLocks noChangeArrowheads="1"/>
          </p:cNvSpPr>
          <p:nvPr/>
        </p:nvSpPr>
        <p:spPr bwMode="auto">
          <a:xfrm rot="5400000">
            <a:off x="9607551" y="2027237"/>
            <a:ext cx="4138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JOS KANSASI NÖYRTYY</a:t>
            </a: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2/6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isällön paikkamerkki 2"/>
          <p:cNvSpPr>
            <a:spLocks noGrp="1"/>
          </p:cNvSpPr>
          <p:nvPr>
            <p:ph idx="4294967295"/>
          </p:nvPr>
        </p:nvSpPr>
        <p:spPr>
          <a:xfrm>
            <a:off x="333375" y="1546225"/>
            <a:ext cx="11176000" cy="35480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Jos lähetät sirkat heinäsirkkaparvet,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niin että maa ei satoa saa,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jos lähetät sirkat, heinäsirkkaparvet,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niin että maa ei satoa saa.</a:t>
            </a:r>
          </a:p>
        </p:txBody>
      </p:sp>
      <p:sp>
        <p:nvSpPr>
          <p:cNvPr id="88066" name="Rectangle 3"/>
          <p:cNvSpPr>
            <a:spLocks noChangeArrowheads="1"/>
          </p:cNvSpPr>
          <p:nvPr/>
        </p:nvSpPr>
        <p:spPr bwMode="auto">
          <a:xfrm rot="5400000">
            <a:off x="9607551" y="2027237"/>
            <a:ext cx="4138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JOS KANSASI NÖYRTYY</a:t>
            </a:r>
          </a:p>
        </p:txBody>
      </p:sp>
      <p:sp>
        <p:nvSpPr>
          <p:cNvPr id="8806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3/6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isällön paikkamerkki 2"/>
          <p:cNvSpPr>
            <a:spLocks noGrp="1"/>
          </p:cNvSpPr>
          <p:nvPr>
            <p:ph idx="4294967295"/>
          </p:nvPr>
        </p:nvSpPr>
        <p:spPr>
          <a:xfrm>
            <a:off x="1277938" y="411163"/>
            <a:ext cx="8683625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mutta, jos kansasi nöyrtyy ja rukoilee, etsii kasvojasi,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kansasi, joka on otettu nimiisi,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palaa pahoilta teiltänsä,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niin sinä kuulet äänensä,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annat anteeksi syntinsä,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anteeksi jokaisen erheen,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teet maastansa jälleen terveen.</a:t>
            </a:r>
          </a:p>
        </p:txBody>
      </p:sp>
      <p:sp>
        <p:nvSpPr>
          <p:cNvPr id="89090" name="Rectangle 3"/>
          <p:cNvSpPr>
            <a:spLocks noChangeArrowheads="1"/>
          </p:cNvSpPr>
          <p:nvPr/>
        </p:nvSpPr>
        <p:spPr bwMode="auto">
          <a:xfrm rot="5400000">
            <a:off x="9607551" y="2027237"/>
            <a:ext cx="4138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JOS KANSASI NÖYRTYY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4/6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isällön paikkamerkki 2"/>
          <p:cNvSpPr>
            <a:spLocks noGrp="1"/>
          </p:cNvSpPr>
          <p:nvPr>
            <p:ph idx="4294967295"/>
          </p:nvPr>
        </p:nvSpPr>
        <p:spPr>
          <a:xfrm>
            <a:off x="828675" y="1411288"/>
            <a:ext cx="9912350" cy="3429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Jos lähetät ruton, tuhon kansallesi, niin että maa ei huomista saa, 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jos lähetät ruton, tuhon kansallesi, niin että maa ei huomista saa.</a:t>
            </a:r>
          </a:p>
        </p:txBody>
      </p:sp>
      <p:sp>
        <p:nvSpPr>
          <p:cNvPr id="90114" name="Rectangle 3"/>
          <p:cNvSpPr>
            <a:spLocks noChangeArrowheads="1"/>
          </p:cNvSpPr>
          <p:nvPr/>
        </p:nvSpPr>
        <p:spPr bwMode="auto">
          <a:xfrm rot="5400000">
            <a:off x="9607551" y="2027237"/>
            <a:ext cx="4138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JOS KANSASI NÖYRTYY</a:t>
            </a:r>
          </a:p>
        </p:txBody>
      </p:sp>
      <p:sp>
        <p:nvSpPr>
          <p:cNvPr id="9011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5/6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isällön paikkamerkki 2"/>
          <p:cNvSpPr>
            <a:spLocks noGrp="1"/>
          </p:cNvSpPr>
          <p:nvPr>
            <p:ph idx="4294967295"/>
          </p:nvPr>
        </p:nvSpPr>
        <p:spPr>
          <a:xfrm>
            <a:off x="1277938" y="411163"/>
            <a:ext cx="8683625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mutta, jos kansasi nöyrtyy ja rukoilee, etsii kasvojasi,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kansasi, joka on otettu nimiisi,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palaa pahoilta teiltänsä,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niin sinä kuulet äänensä,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annat anteeksi syntinsä,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anteeksi jokaisen erheen,     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teet maastansa jälleen terveen.</a:t>
            </a:r>
          </a:p>
        </p:txBody>
      </p:sp>
      <p:sp>
        <p:nvSpPr>
          <p:cNvPr id="91138" name="Rectangle 3"/>
          <p:cNvSpPr>
            <a:spLocks noChangeArrowheads="1"/>
          </p:cNvSpPr>
          <p:nvPr/>
        </p:nvSpPr>
        <p:spPr bwMode="auto">
          <a:xfrm rot="5400000">
            <a:off x="9607551" y="2027237"/>
            <a:ext cx="4138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JOS KANSASI NÖYRTYY</a:t>
            </a:r>
          </a:p>
        </p:txBody>
      </p:sp>
      <p:sp>
        <p:nvSpPr>
          <p:cNvPr id="9113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6/6</a:t>
            </a:r>
          </a:p>
        </p:txBody>
      </p:sp>
      <p:sp>
        <p:nvSpPr>
          <p:cNvPr id="91140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859088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LAULU SUOMELLE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Lasse Heikkilä</a:t>
            </a:r>
            <a:br>
              <a:rPr lang="fi-FI" sz="800"/>
            </a:br>
            <a:r>
              <a:rPr lang="fi-FI" sz="800"/>
              <a:t>san. Lasse Heikkilä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92162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3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isällön paikkamerkki 2"/>
          <p:cNvSpPr>
            <a:spLocks noGrp="1"/>
          </p:cNvSpPr>
          <p:nvPr>
            <p:ph idx="1"/>
          </p:nvPr>
        </p:nvSpPr>
        <p:spPr>
          <a:xfrm>
            <a:off x="1739900" y="806450"/>
            <a:ext cx="8769350" cy="550068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Miksi Suomi olet levoton?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Vielä turva Jumalassa on.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Vaikka sammuis tähdet,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älä pelkää, Jumala ei hylkää, siihen luota vaan.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Vesi virtaa alla routamaan.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Vesi virtaa alla routamaan.</a:t>
            </a:r>
          </a:p>
        </p:txBody>
      </p:sp>
      <p:sp>
        <p:nvSpPr>
          <p:cNvPr id="93186" name="Rectangle 3"/>
          <p:cNvSpPr>
            <a:spLocks noChangeArrowheads="1"/>
          </p:cNvSpPr>
          <p:nvPr/>
        </p:nvSpPr>
        <p:spPr bwMode="auto">
          <a:xfrm rot="5400000">
            <a:off x="10021888" y="1612900"/>
            <a:ext cx="330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LAULU SUOMELLE</a:t>
            </a:r>
          </a:p>
        </p:txBody>
      </p:sp>
      <p:sp>
        <p:nvSpPr>
          <p:cNvPr id="9318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1/4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isällön paikkamerkki 2"/>
          <p:cNvSpPr>
            <a:spLocks noGrp="1"/>
          </p:cNvSpPr>
          <p:nvPr>
            <p:ph idx="1"/>
          </p:nvPr>
        </p:nvSpPr>
        <p:spPr>
          <a:xfrm>
            <a:off x="727075" y="869950"/>
            <a:ext cx="10074275" cy="55562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Vielä kukkii koko tämä maa.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Vielä kiittää kansa Jumalaa.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Vielä veisaa västäräkki kerran kunniaksi Herran, virren ihanan.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Ja se laulaa lailla leijonan.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Ja se laulaa lailla leijonan.</a:t>
            </a:r>
          </a:p>
        </p:txBody>
      </p:sp>
      <p:sp>
        <p:nvSpPr>
          <p:cNvPr id="94210" name="Rectangle 3"/>
          <p:cNvSpPr>
            <a:spLocks noChangeArrowheads="1"/>
          </p:cNvSpPr>
          <p:nvPr/>
        </p:nvSpPr>
        <p:spPr bwMode="auto">
          <a:xfrm rot="5400000">
            <a:off x="10021888" y="1612900"/>
            <a:ext cx="330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LAULU SUOMELLE</a:t>
            </a:r>
          </a:p>
        </p:txBody>
      </p:sp>
      <p:sp>
        <p:nvSpPr>
          <p:cNvPr id="9421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2/4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isällön paikkamerkki 2"/>
          <p:cNvSpPr>
            <a:spLocks noGrp="1"/>
          </p:cNvSpPr>
          <p:nvPr>
            <p:ph idx="1"/>
          </p:nvPr>
        </p:nvSpPr>
        <p:spPr>
          <a:xfrm>
            <a:off x="1830388" y="752475"/>
            <a:ext cx="8605837" cy="5257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La la lai lai la la la la laa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La la lai lai la la la la laa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La la lai lai la la la la lai lai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La la la la lai lai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La la la la laa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La la lai lai la la la la laa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La la lai lai la la la la laa.</a:t>
            </a:r>
          </a:p>
        </p:txBody>
      </p:sp>
      <p:sp>
        <p:nvSpPr>
          <p:cNvPr id="95234" name="Rectangle 3"/>
          <p:cNvSpPr>
            <a:spLocks noChangeArrowheads="1"/>
          </p:cNvSpPr>
          <p:nvPr/>
        </p:nvSpPr>
        <p:spPr bwMode="auto">
          <a:xfrm rot="5400000">
            <a:off x="10021888" y="1612900"/>
            <a:ext cx="330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LAULU SUOMELLE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65300" y="620713"/>
            <a:ext cx="8248650" cy="5570537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saa julistaa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voittoa valtavaa.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Ristin maa kaiuttaa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Jumalalle kunniaa.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fi-FI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</a:rPr>
              <a:t>Ristin maa kaiuttaa </a:t>
            </a:r>
            <a:br>
              <a:rPr lang="fi-FI" sz="5400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fi-FI" sz="5400" b="1" dirty="0">
                <a:solidFill>
                  <a:prstClr val="black"/>
                </a:solidFill>
                <a:latin typeface="Calibri" panose="020F0502020204030204"/>
              </a:rPr>
              <a:t>Jumalalle kunniaa.</a:t>
            </a:r>
            <a:endParaRPr lang="fi-FI" sz="5400" b="1" dirty="0"/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 rot="5400000">
            <a:off x="10442576" y="1192212"/>
            <a:ext cx="2468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RISTIN MAA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7/7</a:t>
            </a:r>
          </a:p>
        </p:txBody>
      </p:sp>
      <p:sp>
        <p:nvSpPr>
          <p:cNvPr id="22532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isällön paikkamerkki 2"/>
          <p:cNvSpPr>
            <a:spLocks noGrp="1"/>
          </p:cNvSpPr>
          <p:nvPr>
            <p:ph idx="1"/>
          </p:nvPr>
        </p:nvSpPr>
        <p:spPr>
          <a:xfrm>
            <a:off x="1289050" y="798513"/>
            <a:ext cx="9439275" cy="497998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Nouse salkoon lippu valkoinen. Piirrä pilviin risti sininen.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Se on kallein aarre isänmaamme,</a:t>
            </a:r>
          </a:p>
          <a:p>
            <a:pPr marL="0" indent="0" algn="ctr" eaLnBrk="1" hangingPunct="1">
              <a:buFontTx/>
              <a:buNone/>
            </a:pPr>
            <a:r>
              <a:rPr lang="fi-FI" sz="4800" b="1">
                <a:latin typeface="Calibri" pitchFamily="34" charset="0"/>
              </a:rPr>
              <a:t>merkki Kuninkaamme, liitto ikuinen.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Nouse salkoon toivo sydänten, nouse salkoon risti Jeesuksen.</a:t>
            </a:r>
          </a:p>
        </p:txBody>
      </p:sp>
      <p:sp>
        <p:nvSpPr>
          <p:cNvPr id="96258" name="Rectangle 3"/>
          <p:cNvSpPr>
            <a:spLocks noChangeArrowheads="1"/>
          </p:cNvSpPr>
          <p:nvPr/>
        </p:nvSpPr>
        <p:spPr bwMode="auto">
          <a:xfrm rot="5400000">
            <a:off x="10021888" y="1612900"/>
            <a:ext cx="330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LAULU SUOMELLE</a:t>
            </a:r>
          </a:p>
        </p:txBody>
      </p:sp>
      <p:sp>
        <p:nvSpPr>
          <p:cNvPr id="9625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4/4</a:t>
            </a:r>
          </a:p>
        </p:txBody>
      </p:sp>
      <p:sp>
        <p:nvSpPr>
          <p:cNvPr id="96260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2859088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FINLANDIA-HYMNI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Jean Sibelius</a:t>
            </a:r>
            <a:br>
              <a:rPr lang="fi-FI" sz="800"/>
            </a:br>
            <a:r>
              <a:rPr lang="fi-FI" sz="800"/>
              <a:t>san. V. A. Koskenniemi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97282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3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isällön paikkamerkki 2"/>
          <p:cNvSpPr>
            <a:spLocks noGrp="1"/>
          </p:cNvSpPr>
          <p:nvPr>
            <p:ph idx="1"/>
          </p:nvPr>
        </p:nvSpPr>
        <p:spPr>
          <a:xfrm>
            <a:off x="731838" y="709613"/>
            <a:ext cx="10655300" cy="550068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Oi, Suomi, katso, sinun päiväs koittaa. Yön uhka karkoitettu on jo pois.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Ja aamun kiuru kirkkaudessa soittaa kuin itse taivahan kansi sois.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Yön vallat aamun valkeus jo voittaa. Sun päiväs koittaa, oi synnyinmaa.</a:t>
            </a:r>
          </a:p>
        </p:txBody>
      </p:sp>
      <p:sp>
        <p:nvSpPr>
          <p:cNvPr id="98306" name="Rectangle 3"/>
          <p:cNvSpPr>
            <a:spLocks noChangeArrowheads="1"/>
          </p:cNvSpPr>
          <p:nvPr/>
        </p:nvSpPr>
        <p:spPr bwMode="auto">
          <a:xfrm rot="5400000">
            <a:off x="9967119" y="1667669"/>
            <a:ext cx="3419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FINLANDIA-HYMNI</a:t>
            </a:r>
          </a:p>
        </p:txBody>
      </p:sp>
      <p:sp>
        <p:nvSpPr>
          <p:cNvPr id="9830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1/2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isällön paikkamerkki 2"/>
          <p:cNvSpPr>
            <a:spLocks noGrp="1"/>
          </p:cNvSpPr>
          <p:nvPr>
            <p:ph idx="1"/>
          </p:nvPr>
        </p:nvSpPr>
        <p:spPr>
          <a:xfrm>
            <a:off x="766763" y="757238"/>
            <a:ext cx="10072687" cy="550068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Oi, nouse Suomi, nosta korkealle pääs seppelöimä suurten muistojen. Oi, nouse Suomi, näytit maailmalle</a:t>
            </a:r>
          </a:p>
          <a:p>
            <a:pPr marL="0" indent="0" algn="ctr" eaLnBrk="1" hangingPunct="1">
              <a:buFontTx/>
              <a:buNone/>
            </a:pPr>
            <a:r>
              <a:rPr lang="fi-FI" sz="5000" b="1">
                <a:latin typeface="Calibri" pitchFamily="34" charset="0"/>
              </a:rPr>
              <a:t>sa että karkoitit orjuuden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ja ettet taipunut sa sorron alle. </a:t>
            </a:r>
            <a:br>
              <a:rPr lang="fi-FI" sz="5000" b="1">
                <a:latin typeface="Calibri" pitchFamily="34" charset="0"/>
              </a:rPr>
            </a:br>
            <a:r>
              <a:rPr lang="fi-FI" sz="5000" b="1">
                <a:latin typeface="Calibri" pitchFamily="34" charset="0"/>
              </a:rPr>
              <a:t>On aamus alkanut, Synnyinmaa.</a:t>
            </a:r>
          </a:p>
        </p:txBody>
      </p:sp>
      <p:sp>
        <p:nvSpPr>
          <p:cNvPr id="99330" name="Rectangle 3"/>
          <p:cNvSpPr>
            <a:spLocks noChangeArrowheads="1"/>
          </p:cNvSpPr>
          <p:nvPr/>
        </p:nvSpPr>
        <p:spPr bwMode="auto">
          <a:xfrm rot="5400000">
            <a:off x="9967119" y="1667669"/>
            <a:ext cx="3419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FINLANDIA-HYMNI</a:t>
            </a:r>
          </a:p>
        </p:txBody>
      </p:sp>
      <p:sp>
        <p:nvSpPr>
          <p:cNvPr id="9933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2/2</a:t>
            </a:r>
          </a:p>
        </p:txBody>
      </p:sp>
      <p:sp>
        <p:nvSpPr>
          <p:cNvPr id="99332" name="Tekstiruutu 4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2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510088"/>
            <a:ext cx="3105150" cy="1062037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VAARI-VAINAAN KANNEL</a:t>
            </a:r>
            <a:br>
              <a:rPr lang="fi-FI" sz="800" b="1">
                <a:latin typeface="Comic Sans MS" pitchFamily="66" charset="0"/>
              </a:rPr>
            </a:br>
            <a:r>
              <a:rPr lang="fi-FI" sz="800"/>
              <a:t>säv. Lasse Heikkilä</a:t>
            </a:r>
            <a:br>
              <a:rPr lang="fi-FI" sz="800"/>
            </a:br>
            <a:r>
              <a:rPr lang="fi-FI" sz="800"/>
              <a:t>san. Lasse Heikkilä &amp; Hannu Takkula</a:t>
            </a:r>
            <a:endParaRPr lang="fi-FI" sz="800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Otsikko 1"/>
          <p:cNvSpPr>
            <a:spLocks noGrp="1"/>
          </p:cNvSpPr>
          <p:nvPr>
            <p:ph type="title" idx="4294967295"/>
          </p:nvPr>
        </p:nvSpPr>
        <p:spPr>
          <a:xfrm>
            <a:off x="1987550" y="1673225"/>
            <a:ext cx="8472488" cy="444500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Löysin mummon ullakolta vanhan kanteleen,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kurkihirren alla varmaan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vuosia riippuneen.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Sen on tehnyt taidoillaan, 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vaari-vainaa aikoinaan. 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Mummo kertoi tarinan sen kiikkustuolistaan.</a:t>
            </a:r>
            <a:r>
              <a:rPr lang="fi-FI" altLang="ja-JP" sz="4800">
                <a:latin typeface="Calibri" pitchFamily="34" charset="0"/>
                <a:ea typeface="MS PGothic" pitchFamily="34" charset="-128"/>
                <a:cs typeface="Calibri" pitchFamily="34" charset="0"/>
              </a:rPr>
              <a:t> </a:t>
            </a:r>
            <a:br>
              <a:rPr lang="fi-FI" sz="4800" b="1">
                <a:solidFill>
                  <a:srgbClr val="000000"/>
                </a:solidFill>
                <a:latin typeface="Calibri" pitchFamily="34" charset="0"/>
              </a:rPr>
            </a:br>
            <a:endParaRPr lang="fi-FI" sz="4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1378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137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1/7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Otsikko 1"/>
          <p:cNvSpPr>
            <a:spLocks noGrp="1"/>
          </p:cNvSpPr>
          <p:nvPr>
            <p:ph type="title" idx="4294967295"/>
          </p:nvPr>
        </p:nvSpPr>
        <p:spPr>
          <a:xfrm>
            <a:off x="2073275" y="1204913"/>
            <a:ext cx="7935913" cy="444500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Mummo kaivoi piirongista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kirjeen kauhtuneen.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Nuorukainen Kannakselta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kirjoitti vaimolleen: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Kahden viikon loman sain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jälkeen ensi perjantain.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Pojalle tuon rintamalta lahjaksi kanteleen.</a:t>
            </a:r>
            <a:r>
              <a:rPr lang="fi-FI" altLang="ja-JP" sz="4800">
                <a:latin typeface="Calibri" pitchFamily="34" charset="0"/>
                <a:ea typeface="MS PGothic" pitchFamily="34" charset="-128"/>
                <a:cs typeface="Calibri" pitchFamily="34" charset="0"/>
              </a:rPr>
              <a:t> </a:t>
            </a:r>
            <a:endParaRPr lang="fi-FI" sz="4800">
              <a:latin typeface="Calibri" pitchFamily="34" charset="0"/>
            </a:endParaRPr>
          </a:p>
        </p:txBody>
      </p:sp>
      <p:sp>
        <p:nvSpPr>
          <p:cNvPr id="102402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240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2/7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Otsikko 1"/>
          <p:cNvSpPr>
            <a:spLocks noGrp="1"/>
          </p:cNvSpPr>
          <p:nvPr>
            <p:ph type="title" idx="4294967295"/>
          </p:nvPr>
        </p:nvSpPr>
        <p:spPr>
          <a:xfrm>
            <a:off x="2182813" y="1192213"/>
            <a:ext cx="7802562" cy="444500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Mummo luki vaarin kirjeen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pienelle lapselleen.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Poika valvoi ikkunastaan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raitille katsellen. 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Koitti aamu sunnuntain. 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Saapui kotiin - kannel vain. 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Viesti kertoi vaarin taisteluissa kaatuneen.</a:t>
            </a:r>
            <a:r>
              <a:rPr lang="fi-FI" altLang="ja-JP" sz="4800">
                <a:latin typeface="Calibri" pitchFamily="34" charset="0"/>
                <a:ea typeface="MS PGothic" pitchFamily="34" charset="-128"/>
                <a:cs typeface="Calibri" pitchFamily="34" charset="0"/>
              </a:rPr>
              <a:t> </a:t>
            </a:r>
            <a:endParaRPr lang="fi-FI" sz="4800">
              <a:latin typeface="Calibri" pitchFamily="34" charset="0"/>
            </a:endParaRPr>
          </a:p>
        </p:txBody>
      </p:sp>
      <p:sp>
        <p:nvSpPr>
          <p:cNvPr id="103426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3427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3/7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Otsikko 1"/>
          <p:cNvSpPr>
            <a:spLocks noGrp="1"/>
          </p:cNvSpPr>
          <p:nvPr>
            <p:ph type="title" idx="4294967295"/>
          </p:nvPr>
        </p:nvSpPr>
        <p:spPr>
          <a:xfrm>
            <a:off x="1719263" y="1301750"/>
            <a:ext cx="8248650" cy="444500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Poika joutui ikävän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vain rintaansa hautaamaan.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Rauhan alkaessa kasvoi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työhönsä tarttumaan. 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Kiire täytti kourat näin.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Kurkihirren alle jäi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kannel, jota nuori mies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ei ehtinyt soittamaan. </a:t>
            </a:r>
            <a:endParaRPr lang="fi-FI" sz="4800" b="1">
              <a:latin typeface="Calibri" pitchFamily="34" charset="0"/>
            </a:endParaRPr>
          </a:p>
        </p:txBody>
      </p:sp>
      <p:sp>
        <p:nvSpPr>
          <p:cNvPr id="104450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4451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4/7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Otsikko 1"/>
          <p:cNvSpPr>
            <a:spLocks noGrp="1"/>
          </p:cNvSpPr>
          <p:nvPr>
            <p:ph type="title" idx="4294967295"/>
          </p:nvPr>
        </p:nvSpPr>
        <p:spPr>
          <a:xfrm>
            <a:off x="1633538" y="1465263"/>
            <a:ext cx="8248650" cy="444500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Kerro mulle, mummo, vielä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soitosta kanteleen.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Näytä, kuinka vaari-vainaa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otti sen polvilleen.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Mummo hiljaa hyräili,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sormin herkin säesti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vaari-vainaan vanhaa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  <a:t>kiitoslaulua Luojalleen.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endParaRPr lang="fi-FI" sz="4800" b="1">
              <a:latin typeface="Calibri" pitchFamily="34" charset="0"/>
            </a:endParaRPr>
          </a:p>
        </p:txBody>
      </p:sp>
      <p:sp>
        <p:nvSpPr>
          <p:cNvPr id="105474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5475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5/7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tsikko 1"/>
          <p:cNvSpPr>
            <a:spLocks noGrp="1"/>
          </p:cNvSpPr>
          <p:nvPr>
            <p:ph type="ctrTitle" idx="4294967295"/>
          </p:nvPr>
        </p:nvSpPr>
        <p:spPr>
          <a:xfrm>
            <a:off x="4502150" y="4230688"/>
            <a:ext cx="2859088" cy="1266825"/>
          </a:xfrm>
        </p:spPr>
        <p:txBody>
          <a:bodyPr anchor="b"/>
          <a:lstStyle/>
          <a:p>
            <a:pPr algn="l" eaLnBrk="1" hangingPunct="1"/>
            <a:r>
              <a:rPr lang="fi-FI" sz="2400" b="1">
                <a:latin typeface="Comic Sans MS" pitchFamily="66" charset="0"/>
              </a:rPr>
              <a:t>MAAILMA VALLOITETAAN</a:t>
            </a:r>
            <a:br>
              <a:rPr lang="fi-FI" sz="2400" b="1">
                <a:latin typeface="Comic Sans MS" pitchFamily="66" charset="0"/>
              </a:rPr>
            </a:br>
            <a:r>
              <a:rPr lang="fi-FI" sz="800"/>
              <a:t>säv. Nyyti Rahkonen</a:t>
            </a:r>
            <a:br>
              <a:rPr lang="fi-FI"/>
            </a:br>
            <a:r>
              <a:rPr lang="fi-FI" sz="800"/>
              <a:t>san. Outi RossI</a:t>
            </a:r>
            <a:endParaRPr lang="fi-FI" sz="800" b="1">
              <a:latin typeface="Comic Sans MS" pitchFamily="66" charset="0"/>
            </a:endParaRPr>
          </a:p>
        </p:txBody>
      </p:sp>
      <p:pic>
        <p:nvPicPr>
          <p:cNvPr id="23554" name="Kuva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2150" y="1485900"/>
            <a:ext cx="28590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kstiruutu 3"/>
          <p:cNvSpPr txBox="1">
            <a:spLocks noChangeArrowheads="1"/>
          </p:cNvSpPr>
          <p:nvPr/>
        </p:nvSpPr>
        <p:spPr bwMode="auto">
          <a:xfrm>
            <a:off x="182563" y="109538"/>
            <a:ext cx="14271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200" dirty="0">
                <a:latin typeface="Comic Sans MS" pitchFamily="66" charset="0"/>
                <a:hlinkClick r:id="rId3" action="ppaction://hlinksldjump"/>
              </a:rPr>
              <a:t>  </a:t>
            </a:r>
            <a:endParaRPr lang="fi-FI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Otsikko 1"/>
          <p:cNvSpPr>
            <a:spLocks noGrp="1"/>
          </p:cNvSpPr>
          <p:nvPr>
            <p:ph type="title" idx="4294967295"/>
          </p:nvPr>
        </p:nvSpPr>
        <p:spPr>
          <a:xfrm>
            <a:off x="1109663" y="1550988"/>
            <a:ext cx="8947150" cy="4454525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Isäni ei ehtinyt siis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näppäillä kanneltaan.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Voisko vaarin lapsenlapset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oppia soittamaan?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Löytäisinkö vielä sen,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kiitollisen sävelen?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Kuulisitko, Herra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vaari-vainaan ja Suomenmaan?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endParaRPr lang="fi-FI" sz="4800" b="1">
              <a:latin typeface="Calibri" pitchFamily="34" charset="0"/>
            </a:endParaRPr>
          </a:p>
        </p:txBody>
      </p:sp>
      <p:sp>
        <p:nvSpPr>
          <p:cNvPr id="106498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6499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6/7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Otsikko 1"/>
          <p:cNvSpPr>
            <a:spLocks noGrp="1"/>
          </p:cNvSpPr>
          <p:nvPr>
            <p:ph type="title" idx="4294967295"/>
          </p:nvPr>
        </p:nvSpPr>
        <p:spPr>
          <a:xfrm>
            <a:off x="1500188" y="1295400"/>
            <a:ext cx="8670925" cy="444500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fi-FI" sz="4800" b="1">
                <a:latin typeface="Calibri" pitchFamily="34" charset="0"/>
              </a:rPr>
              <a:t>Löytäisinkö vielä sen,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kiitollisen sävelen?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Kuulisitko, Herra</a:t>
            </a:r>
            <a:br>
              <a:rPr lang="fi-FI" sz="4800" b="1">
                <a:latin typeface="Calibri" pitchFamily="34" charset="0"/>
              </a:rPr>
            </a:br>
            <a:r>
              <a:rPr lang="fi-FI" sz="4800" b="1">
                <a:latin typeface="Calibri" pitchFamily="34" charset="0"/>
              </a:rPr>
              <a:t>vaari-vainaan ja Suomenmaan?</a:t>
            </a:r>
            <a:br>
              <a:rPr lang="fi-FI" altLang="ja-JP" sz="4800" b="1">
                <a:latin typeface="Calibri" pitchFamily="34" charset="0"/>
                <a:ea typeface="MS PGothic" pitchFamily="34" charset="-128"/>
                <a:cs typeface="Calibri" pitchFamily="34" charset="0"/>
              </a:rPr>
            </a:br>
            <a:endParaRPr lang="fi-FI" sz="4800" b="1">
              <a:latin typeface="Calibri" pitchFamily="34" charset="0"/>
            </a:endParaRPr>
          </a:p>
        </p:txBody>
      </p:sp>
      <p:sp>
        <p:nvSpPr>
          <p:cNvPr id="107522" name="Rectangle 3"/>
          <p:cNvSpPr>
            <a:spLocks noChangeArrowheads="1"/>
          </p:cNvSpPr>
          <p:nvPr/>
        </p:nvSpPr>
        <p:spPr bwMode="auto">
          <a:xfrm rot="5400000">
            <a:off x="9418638" y="2216150"/>
            <a:ext cx="4516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fi-FI" altLang="fi-FI" sz="2400" b="1">
                <a:latin typeface="Comic Sans MS" pitchFamily="66" charset="0"/>
              </a:rPr>
              <a:t>VAARI-VAINAAN KANNEL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1296650" y="6461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fi-FI" sz="2000" b="1">
                <a:latin typeface="Comic Sans MS" pitchFamily="66" charset="0"/>
              </a:rPr>
              <a:t>7/7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ippii">
  <a:themeElements>
    <a:clrScheme name="Mukautettu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84B4"/>
      </a:hlink>
      <a:folHlink>
        <a:srgbClr val="3333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ippii" id="{7ACA9C15-2114-42B8-91D9-0A777F37B43E}" vid="{7EC82710-8E48-4BA0-AA72-20729B7A3A5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jippii</Template>
  <TotalTime>845</TotalTime>
  <Words>1242</Words>
  <Application>Microsoft Office PowerPoint</Application>
  <PresentationFormat>Widescreen</PresentationFormat>
  <Paragraphs>394</Paragraphs>
  <Slides>91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9" baseType="lpstr">
      <vt:lpstr>MS PGothic</vt:lpstr>
      <vt:lpstr>Apple Chancery</vt:lpstr>
      <vt:lpstr>Arial</vt:lpstr>
      <vt:lpstr>Calibri</vt:lpstr>
      <vt:lpstr>Calibri Light</vt:lpstr>
      <vt:lpstr>Comic Sans MS</vt:lpstr>
      <vt:lpstr>crocodoc-fZu7bY-inv-f8</vt:lpstr>
      <vt:lpstr>jippii</vt:lpstr>
      <vt:lpstr>RISTIN MAA säv. Lasse Heikkilä san. Outi Rossi, Lasse Heikkilä</vt:lpstr>
      <vt:lpstr>Ristin maa saa julistaa  voittoa valtavaa. Ristin maa kaiuttaa  Jumalalle kunniaa. </vt:lpstr>
      <vt:lpstr>PowerPoint Presentation</vt:lpstr>
      <vt:lpstr>Ristin maa saa julistaa  voittoa valtavaa. Ristin maa kaiuttaa  Jumalalle kunniaa. </vt:lpstr>
      <vt:lpstr>PowerPoint Presentation</vt:lpstr>
      <vt:lpstr>Ristin maa saa julistaa  voittoa valtavaa. Ristin maa kaiuttaa  Jumalalle kunniaa. </vt:lpstr>
      <vt:lpstr>PowerPoint Presentation</vt:lpstr>
      <vt:lpstr>Ristin maa saa julistaa  voittoa valtavaa. Ristin maa kaiuttaa  Jumalalle kunniaa.  Ristin maa kaiuttaa  Jumalalle kunniaa.</vt:lpstr>
      <vt:lpstr>MAAILMA VALLOITETAAN säv. Nyyti Rahkonen san. Outi RossI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SALLIKAA LASTEN MENNÄ säv. Tom Serratti san. Outi Rossi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RAKASTAN PUHTAUTTA SYDÄMEN säv. Nyyti Rahkonen san. Outi Rossi</vt:lpstr>
      <vt:lpstr>PowerPoint Presentation</vt:lpstr>
      <vt:lpstr>PowerPoint Presentation</vt:lpstr>
      <vt:lpstr>PowerPoint Presentation</vt:lpstr>
      <vt:lpstr>TUULI JA TUOKSU säv. Nyyti Rahkonen san. Outi Rossi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COME, LET THE CHILDREN GIVE HIM PRAISE! säv. Juha Antturi san. Juha Antturi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PANE TOIVOSI HERRAAN säv. Outi Rossi san. Outi Rossi, Ps. 130:7</vt:lpstr>
      <vt:lpstr>PowerPoint Presentation</vt:lpstr>
      <vt:lpstr>PowerPoint Presentation</vt:lpstr>
      <vt:lpstr>PowerPoint Presentation</vt:lpstr>
      <vt:lpstr>VOIMA ON NIMESSÄ säv. Toni Mäki-Leppilampi san. Outi Rossi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ANNA JUMALAN KELLOJEN SOIDA säv. Outi Rossi san. Outi Rossi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KATAJAINEN KANSA säv. Lasse Heikkilä san. Outi Rossi &amp; Lasse Heikkilä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JOS KANSASI NÖYRTYY säv. Nyyti Rahkonen san. Outi Rossi, 2. Aik. 7: 13-14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LAULU SUOMELLE säv. Lasse Heikkilä san. Lasse Heikkilä</vt:lpstr>
      <vt:lpstr>PowerPoint Presentation</vt:lpstr>
      <vt:lpstr>PowerPoint Presentation</vt:lpstr>
      <vt:lpstr>PowerPoint Presentation</vt:lpstr>
      <vt:lpstr>PowerPoint Presentation</vt:lpstr>
      <vt:lpstr>FINLANDIA-HYMNI säv. Jean Sibelius san. V. A. Koskenniemi</vt:lpstr>
      <vt:lpstr>PowerPoint Presentation</vt:lpstr>
      <vt:lpstr>PowerPoint Presentation</vt:lpstr>
      <vt:lpstr>VAARI-VAINAAN KANNEL säv. Lasse Heikkilä san. Lasse Heikkilä &amp; Hannu Takkula</vt:lpstr>
      <vt:lpstr>Löysin mummon ullakolta vanhan kanteleen, kurkihirren alla varmaan vuosia riippuneen. Sen on tehnyt taidoillaan,  vaari-vainaa aikoinaan.  Mummo kertoi tarinan sen kiikkustuolistaan.  </vt:lpstr>
      <vt:lpstr>Mummo kaivoi piirongista kirjeen kauhtuneen. Nuorukainen Kannakselta kirjoitti vaimolleen: Kahden viikon loman sain jälkeen ensi perjantain. Pojalle tuon rintamalta lahjaksi kanteleen. </vt:lpstr>
      <vt:lpstr>Mummo luki vaarin kirjeen pienelle lapselleen. Poika valvoi ikkunastaan raitille katsellen.  Koitti aamu sunnuntain.  Saapui kotiin - kannel vain.  Viesti kertoi vaarin taisteluissa kaatuneen. </vt:lpstr>
      <vt:lpstr>Poika joutui ikävän vain rintaansa hautaamaan. Rauhan alkaessa kasvoi työhönsä tarttumaan.  Kiire täytti kourat näin. Kurkihirren alle jäi kannel, jota nuori mies ei ehtinyt soittamaan. </vt:lpstr>
      <vt:lpstr>Kerro mulle, mummo, vielä soitosta kanteleen. Näytä, kuinka vaari-vainaa otti sen polvilleen. Mummo hiljaa hyräili, sormin herkin säesti vaari-vainaan vanhaa kiitoslaulua Luojalleen. </vt:lpstr>
      <vt:lpstr>Isäni ei ehtinyt siis näppäillä kanneltaan. Voisko vaarin lapsenlapset oppia soittamaan? Löytäisinkö vielä sen, kiitollisen sävelen? Kuulisitko, Herra vaari-vainaan ja Suomenmaan? </vt:lpstr>
      <vt:lpstr>Löytäisinkö vielä sen, kiitollisen sävelen? Kuulisitko, Herra vaari-vainaan ja Suomenmaan?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Ristin maa</dc:title>
  <dc:creator>Arto Kemlin</dc:creator>
  <cp:lastModifiedBy>Merja Hakala</cp:lastModifiedBy>
  <cp:revision>125</cp:revision>
  <dcterms:created xsi:type="dcterms:W3CDTF">2016-11-14T09:34:44Z</dcterms:created>
  <dcterms:modified xsi:type="dcterms:W3CDTF">2017-01-03T16:49:48Z</dcterms:modified>
</cp:coreProperties>
</file>