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56"/>
  </p:notesMasterIdLst>
  <p:sldIdLst>
    <p:sldId id="358" r:id="rId2"/>
    <p:sldId id="336" r:id="rId3"/>
    <p:sldId id="607" r:id="rId4"/>
    <p:sldId id="596" r:id="rId5"/>
    <p:sldId id="597" r:id="rId6"/>
    <p:sldId id="600" r:id="rId7"/>
    <p:sldId id="541" r:id="rId8"/>
    <p:sldId id="360" r:id="rId9"/>
    <p:sldId id="542" r:id="rId10"/>
    <p:sldId id="547" r:id="rId11"/>
    <p:sldId id="548" r:id="rId12"/>
    <p:sldId id="549" r:id="rId13"/>
    <p:sldId id="608" r:id="rId14"/>
    <p:sldId id="550" r:id="rId15"/>
    <p:sldId id="598" r:id="rId16"/>
    <p:sldId id="554" r:id="rId17"/>
    <p:sldId id="555" r:id="rId18"/>
    <p:sldId id="601" r:id="rId19"/>
    <p:sldId id="556" r:id="rId20"/>
    <p:sldId id="557" r:id="rId21"/>
    <p:sldId id="559" r:id="rId22"/>
    <p:sldId id="561" r:id="rId23"/>
    <p:sldId id="609" r:id="rId24"/>
    <p:sldId id="610" r:id="rId25"/>
    <p:sldId id="611" r:id="rId26"/>
    <p:sldId id="568" r:id="rId27"/>
    <p:sldId id="562" r:id="rId28"/>
    <p:sldId id="613" r:id="rId29"/>
    <p:sldId id="563" r:id="rId30"/>
    <p:sldId id="564" r:id="rId31"/>
    <p:sldId id="565" r:id="rId32"/>
    <p:sldId id="612" r:id="rId33"/>
    <p:sldId id="560" r:id="rId34"/>
    <p:sldId id="569" r:id="rId35"/>
    <p:sldId id="570" r:id="rId36"/>
    <p:sldId id="614" r:id="rId37"/>
    <p:sldId id="571" r:id="rId38"/>
    <p:sldId id="572" r:id="rId39"/>
    <p:sldId id="615" r:id="rId40"/>
    <p:sldId id="616" r:id="rId41"/>
    <p:sldId id="575" r:id="rId42"/>
    <p:sldId id="573" r:id="rId43"/>
    <p:sldId id="574" r:id="rId44"/>
    <p:sldId id="617" r:id="rId45"/>
    <p:sldId id="580" r:id="rId46"/>
    <p:sldId id="576" r:id="rId47"/>
    <p:sldId id="577" r:id="rId48"/>
    <p:sldId id="578" r:id="rId49"/>
    <p:sldId id="604" r:id="rId50"/>
    <p:sldId id="581" r:id="rId51"/>
    <p:sldId id="599" r:id="rId52"/>
    <p:sldId id="579" r:id="rId53"/>
    <p:sldId id="582" r:id="rId54"/>
    <p:sldId id="583" r:id="rId5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94791"/>
    <a:srgbClr val="0B56B1"/>
    <a:srgbClr val="000099"/>
    <a:srgbClr val="4D7FBB"/>
    <a:srgbClr val="2FC5D5"/>
    <a:srgbClr val="56B1CA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3817" autoAdjust="0"/>
  </p:normalViewPr>
  <p:slideViewPr>
    <p:cSldViewPr>
      <p:cViewPr varScale="1">
        <p:scale>
          <a:sx n="74" d="100"/>
          <a:sy n="74" d="100"/>
        </p:scale>
        <p:origin x="-102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AE7421F-BE40-4B1F-95E0-8B42835ECC4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58372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A579D4-E4B9-4CF1-90EA-16D615277B55}" type="slidenum">
              <a:rPr lang="fi-FI" altLang="fi-FI" smtClean="0"/>
              <a:pPr/>
              <a:t>11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67588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C7BE2-A309-4D8F-9367-823E4AD32CF4}" type="slidenum">
              <a:rPr lang="fi-FI" altLang="fi-FI" smtClean="0"/>
              <a:pPr/>
              <a:t>25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68612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06D9B3-6B3F-44FE-8D5E-787DCF7480DC}" type="slidenum">
              <a:rPr lang="fi-FI" altLang="fi-FI" smtClean="0"/>
              <a:pPr/>
              <a:t>27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69636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D73F42-9FEB-4E05-8854-EAE73D1426D2}" type="slidenum">
              <a:rPr lang="fi-FI" altLang="fi-FI" smtClean="0"/>
              <a:pPr/>
              <a:t>28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70660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B57C2-600F-46AC-9883-14A4A62DAB0E}" type="slidenum">
              <a:rPr lang="fi-FI" altLang="fi-FI" smtClean="0"/>
              <a:pPr/>
              <a:t>29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71684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941848-9E75-401D-BE2F-1D17B63F58E8}" type="slidenum">
              <a:rPr lang="fi-FI" altLang="fi-FI" smtClean="0"/>
              <a:pPr/>
              <a:t>30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72708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B11BDF-8CC2-4A16-B0D6-1D73B72AB324}" type="slidenum">
              <a:rPr lang="fi-FI" altLang="fi-FI" smtClean="0"/>
              <a:pPr/>
              <a:t>31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73732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2CF72-DC0F-4491-8985-687CB5B9C20F}" type="slidenum">
              <a:rPr lang="fi-FI" altLang="fi-FI" smtClean="0"/>
              <a:pPr/>
              <a:t>33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59396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BB974-6269-41D7-BB93-3F7FA1AA188D}" type="slidenum">
              <a:rPr lang="fi-FI" altLang="fi-FI" smtClean="0"/>
              <a:pPr/>
              <a:t>15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60420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0F6B7-CD90-40F6-8BF8-DFD2B75DF742}" type="slidenum">
              <a:rPr lang="fi-FI" altLang="fi-FI" smtClean="0"/>
              <a:pPr/>
              <a:t>17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61444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BF7F2-98B5-4EC8-A5B5-83E49ADD2D21}" type="slidenum">
              <a:rPr lang="fi-FI" altLang="fi-FI" smtClean="0"/>
              <a:pPr/>
              <a:t>18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62468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20AD57-22E8-4BDF-AC08-6F3263DD9578}" type="slidenum">
              <a:rPr lang="fi-FI" altLang="fi-FI" smtClean="0"/>
              <a:pPr/>
              <a:t>19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63492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28C13-BEAC-4488-A7E9-DBD648F28166}" type="slidenum">
              <a:rPr lang="fi-FI" altLang="fi-FI" smtClean="0"/>
              <a:pPr/>
              <a:t>20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64516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E60551-AD7C-4B65-86ED-D846F1B5B566}" type="slidenum">
              <a:rPr lang="fi-FI" altLang="fi-FI" smtClean="0"/>
              <a:pPr/>
              <a:t>22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65540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C9344-503C-4849-B0EA-860D119B17FD}" type="slidenum">
              <a:rPr lang="fi-FI" altLang="fi-FI" smtClean="0"/>
              <a:pPr/>
              <a:t>23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n kuvan paikkamerkki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66564" name="Dian numeron paikkamerkki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9DDEE-E98F-48F8-920F-8B34BE25CBDA}" type="slidenum">
              <a:rPr lang="fi-FI" altLang="fi-FI" smtClean="0"/>
              <a:pPr/>
              <a:t>24</a:t>
            </a:fld>
            <a:endParaRPr lang="fi-FI" altLang="fi-F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4EF2-BC63-434C-BCA2-B42DF4E4AA3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98409-DD7A-4C58-8A56-C12EC13E682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CEDF-CCD7-4117-9351-35F47F1627A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F1DF7-CDAF-4755-B8C7-E9D34FD5909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962A9-28FC-4AD1-8B4E-3CA81054E91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B5892-0341-4894-9913-00C534301B3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F31B3-92E7-4BA3-820E-07CB31A58A1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D6C66-65F8-4B2D-88AD-079BDEFAA92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0CF89-9D3E-4DF4-8D1F-3D81FC23ABA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8DB46-A74E-437B-970C-DB4E2B329FC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8885C-6E99-4ABE-A9C8-B85F85F6CBB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E493FE-BBD4-4BD4-B6B9-9FC2EE1713E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45.xml"/><Relationship Id="rId3" Type="http://schemas.openxmlformats.org/officeDocument/2006/relationships/slide" Target="slide3.xml"/><Relationship Id="rId7" Type="http://schemas.openxmlformats.org/officeDocument/2006/relationships/slide" Target="slide16.xml"/><Relationship Id="rId12" Type="http://schemas.openxmlformats.org/officeDocument/2006/relationships/slide" Target="slide4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11" Type="http://schemas.openxmlformats.org/officeDocument/2006/relationships/slide" Target="slide37.xml"/><Relationship Id="rId5" Type="http://schemas.openxmlformats.org/officeDocument/2006/relationships/slide" Target="slide10.xml"/><Relationship Id="rId10" Type="http://schemas.openxmlformats.org/officeDocument/2006/relationships/slide" Target="slide32.xml"/><Relationship Id="rId4" Type="http://schemas.openxmlformats.org/officeDocument/2006/relationships/slide" Target="slide7.xml"/><Relationship Id="rId9" Type="http://schemas.openxmlformats.org/officeDocument/2006/relationships/slide" Target="slide26.xml"/><Relationship Id="rId14" Type="http://schemas.openxmlformats.org/officeDocument/2006/relationships/slide" Target="slide4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1/5</a:t>
            </a:r>
          </a:p>
        </p:txBody>
      </p:sp>
      <p:pic>
        <p:nvPicPr>
          <p:cNvPr id="2051" name="Picture 5" descr="C:\Users\Anne\Pictures\LaKu - Jippii\Jippii\RPL Vih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0638" y="0"/>
            <a:ext cx="6642100" cy="645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llipsi 6"/>
          <p:cNvSpPr/>
          <p:nvPr/>
        </p:nvSpPr>
        <p:spPr>
          <a:xfrm>
            <a:off x="4787900" y="-819150"/>
            <a:ext cx="3097213" cy="2016125"/>
          </a:xfrm>
          <a:prstGeom prst="ellipse">
            <a:avLst/>
          </a:prstGeom>
          <a:solidFill>
            <a:srgbClr val="2FC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/>
          </p:cNvSpPr>
          <p:nvPr>
            <p:ph sz="half" idx="1"/>
          </p:nvPr>
        </p:nvSpPr>
        <p:spPr>
          <a:xfrm>
            <a:off x="468313" y="1341438"/>
            <a:ext cx="8675687" cy="4724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1.	Kun mä herään,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kun mä luuni sängystä kerään,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mä rakastan Jeesusta.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Kun mä hyörin, kun mä ympäri taloa pyörin,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mä rakastan Jeesusta.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Kun mä pihalla majoja teen,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kun mä pyörällä kouluun meen,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mä rakastan Jeesusta! Hän rakastaa minua.</a:t>
            </a:r>
          </a:p>
        </p:txBody>
      </p:sp>
      <p:sp>
        <p:nvSpPr>
          <p:cNvPr id="11267" name="Suorakulmio 5"/>
          <p:cNvSpPr>
            <a:spLocks noChangeArrowheads="1"/>
          </p:cNvSpPr>
          <p:nvPr/>
        </p:nvSpPr>
        <p:spPr bwMode="auto">
          <a:xfrm>
            <a:off x="684213" y="260350"/>
            <a:ext cx="81089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5400" b="1">
                <a:solidFill>
                  <a:srgbClr val="FFFF00"/>
                </a:solidFill>
              </a:rPr>
              <a:t>3. Mä rakastan Jeesusta</a:t>
            </a:r>
          </a:p>
        </p:txBody>
      </p:sp>
      <p:sp>
        <p:nvSpPr>
          <p:cNvPr id="11268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/>
          </p:cNvSpPr>
          <p:nvPr>
            <p:ph sz="half" idx="1"/>
          </p:nvPr>
        </p:nvSpPr>
        <p:spPr>
          <a:xfrm>
            <a:off x="755650" y="620713"/>
            <a:ext cx="7883525" cy="50815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taputusvälisoitto:       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 </a:t>
            </a:r>
            <a:r>
              <a:rPr lang="fi-FI" sz="6600" b="1" smtClean="0">
                <a:solidFill>
                  <a:schemeClr val="bg1"/>
                </a:solidFill>
                <a:sym typeface="Symbol" pitchFamily="18" charset="2"/>
              </a:rPr>
              <a:t></a:t>
            </a:r>
            <a:r>
              <a:rPr lang="fi-FI" sz="6600" b="1" smtClean="0">
                <a:solidFill>
                  <a:schemeClr val="bg1"/>
                </a:solidFill>
              </a:rPr>
              <a:t>  </a:t>
            </a:r>
            <a:r>
              <a:rPr lang="fi-FI" sz="6600" b="1" smtClean="0">
                <a:solidFill>
                  <a:schemeClr val="bg1"/>
                </a:solidFill>
                <a:sym typeface="Symbol" pitchFamily="18" charset="2"/>
              </a:rPr>
              <a:t></a:t>
            </a:r>
            <a:r>
              <a:rPr lang="fi-FI" sz="6600" b="1" smtClean="0">
                <a:solidFill>
                  <a:schemeClr val="bg1"/>
                </a:solidFill>
              </a:rPr>
              <a:t> </a:t>
            </a:r>
            <a:r>
              <a:rPr lang="fi-FI" sz="6600" b="1" smtClean="0">
                <a:solidFill>
                  <a:schemeClr val="bg1"/>
                </a:solidFill>
                <a:sym typeface="Symbol" pitchFamily="18" charset="2"/>
              </a:rPr>
              <a:t></a:t>
            </a:r>
            <a:r>
              <a:rPr lang="fi-FI" sz="6600" b="1" smtClean="0">
                <a:solidFill>
                  <a:schemeClr val="bg1"/>
                </a:solidFill>
              </a:rPr>
              <a:t>  </a:t>
            </a:r>
            <a:r>
              <a:rPr lang="fi-FI" sz="6600" b="1" smtClean="0">
                <a:solidFill>
                  <a:schemeClr val="bg1"/>
                </a:solidFill>
                <a:sym typeface="Symbol" pitchFamily="18" charset="2"/>
              </a:rPr>
              <a:t></a:t>
            </a:r>
            <a:r>
              <a:rPr lang="fi-FI" sz="6600" b="1" smtClean="0">
                <a:solidFill>
                  <a:schemeClr val="bg1"/>
                </a:solidFill>
              </a:rPr>
              <a:t>     </a:t>
            </a:r>
            <a:r>
              <a:rPr lang="fi-FI" sz="6600" b="1" smtClean="0">
                <a:solidFill>
                  <a:schemeClr val="bg1"/>
                </a:solidFill>
                <a:sym typeface="Symbol" pitchFamily="18" charset="2"/>
              </a:rPr>
              <a:t></a:t>
            </a:r>
            <a:r>
              <a:rPr lang="fi-FI" sz="6600" b="1" smtClean="0">
                <a:solidFill>
                  <a:schemeClr val="bg1"/>
                </a:solidFill>
              </a:rPr>
              <a:t> </a:t>
            </a:r>
            <a:r>
              <a:rPr lang="fi-FI" sz="6600" b="1" smtClean="0">
                <a:solidFill>
                  <a:schemeClr val="bg1"/>
                </a:solidFill>
                <a:sym typeface="Symbol" pitchFamily="18" charset="2"/>
              </a:rPr>
              <a:t></a:t>
            </a:r>
            <a:r>
              <a:rPr lang="fi-FI" sz="6600" b="1" smtClean="0">
                <a:solidFill>
                  <a:schemeClr val="bg1"/>
                </a:solidFill>
              </a:rPr>
              <a:t>   </a:t>
            </a:r>
            <a:r>
              <a:rPr lang="fi-FI" sz="6600" b="1" smtClean="0">
                <a:solidFill>
                  <a:schemeClr val="bg1"/>
                </a:solidFill>
                <a:sym typeface="Symbol" pitchFamily="18" charset="2"/>
              </a:rPr>
              <a:t></a:t>
            </a:r>
            <a:r>
              <a:rPr lang="fi-FI" sz="6600" b="1" smtClean="0">
                <a:solidFill>
                  <a:schemeClr val="bg1"/>
                </a:solidFill>
              </a:rPr>
              <a:t>   </a:t>
            </a:r>
            <a:r>
              <a:rPr lang="fi-FI" sz="6600" b="1" smtClean="0">
                <a:solidFill>
                  <a:schemeClr val="bg1"/>
                </a:solidFill>
                <a:sym typeface="Symbol" pitchFamily="18" charset="2"/>
              </a:rPr>
              <a:t></a:t>
            </a:r>
            <a:r>
              <a:rPr lang="fi-FI" sz="6600" smtClean="0">
                <a:solidFill>
                  <a:schemeClr val="bg1"/>
                </a:solidFill>
              </a:rPr>
              <a:t>    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4 kertaa</a:t>
            </a:r>
          </a:p>
        </p:txBody>
      </p:sp>
      <p:sp>
        <p:nvSpPr>
          <p:cNvPr id="12291" name="Tekstiruutu 5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2/4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/>
          </p:cNvSpPr>
          <p:nvPr>
            <p:ph sz="half" idx="1"/>
          </p:nvPr>
        </p:nvSpPr>
        <p:spPr>
          <a:xfrm>
            <a:off x="250825" y="549275"/>
            <a:ext cx="8605838" cy="53276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2. 	Kun on ilta, mutta vielä ylhäällä kukun,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		mä rakastan Jeesusta.</a:t>
            </a: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Kun mä peiton alla sykkyrällä jo nukun,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		mä rakastan Jeesusta.</a:t>
            </a: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Kun mä tyynyyni painan pään,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kun mä unia yöllä nään,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		mä rakastan Jeesusta. 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		Hän rakastaa minua.</a:t>
            </a:r>
            <a:endParaRPr lang="fi-FI" sz="3200" smtClean="0">
              <a:solidFill>
                <a:schemeClr val="bg1"/>
              </a:solidFill>
            </a:endParaRPr>
          </a:p>
        </p:txBody>
      </p:sp>
      <p:sp>
        <p:nvSpPr>
          <p:cNvPr id="13315" name="Tekstiruutu 5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3/4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/>
          </p:cNvSpPr>
          <p:nvPr>
            <p:ph sz="half" idx="1"/>
          </p:nvPr>
        </p:nvSpPr>
        <p:spPr>
          <a:xfrm>
            <a:off x="1331913" y="692150"/>
            <a:ext cx="6911975" cy="45370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Jeesus aina mun kanssani on.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on turvani horjumaton.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Mä rakastan Jeesusta!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rakastaa minua.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	TOSI PALJON!</a:t>
            </a:r>
            <a:endParaRPr lang="fi-FI" sz="3200" smtClean="0">
              <a:solidFill>
                <a:schemeClr val="bg1"/>
              </a:solidFill>
            </a:endParaRPr>
          </a:p>
        </p:txBody>
      </p:sp>
      <p:sp>
        <p:nvSpPr>
          <p:cNvPr id="14339" name="Tekstiruutu 5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4/4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875463" y="6381750"/>
            <a:ext cx="1657350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8675687" cy="48958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1.  :,:	 </a:t>
            </a:r>
            <a:r>
              <a:rPr lang="fi-FI" sz="3200" smtClean="0">
                <a:solidFill>
                  <a:schemeClr val="bg1"/>
                </a:solidFill>
              </a:rPr>
              <a:t>Joka kotiin, kylään ja kaupunkiin,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 	       joka kolkkaan maailmassa menkää niin,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       että anteeksi annetaan,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       että Jeesus-nimi tunnetaan.  </a:t>
            </a:r>
            <a:r>
              <a:rPr lang="fi-FI" sz="3200" b="1" smtClean="0">
                <a:solidFill>
                  <a:schemeClr val="bg1"/>
                </a:solidFill>
              </a:rPr>
              <a:t>:,:</a:t>
            </a:r>
            <a:r>
              <a:rPr lang="fi-FI" sz="3200" smtClean="0">
                <a:solidFill>
                  <a:schemeClr val="bg1"/>
                </a:solidFill>
              </a:rPr>
              <a:t>		</a:t>
            </a:r>
          </a:p>
          <a:p>
            <a:pPr>
              <a:buFont typeface="Arial" charset="0"/>
              <a:buNone/>
            </a:pPr>
            <a:r>
              <a:rPr lang="fi-FI" sz="20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	Kaikille kansoille, kielille maan,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	pienille, suurille kaiutetaan: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	ei tarvitse pelätä, Jeesus on elävä.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</p:txBody>
      </p:sp>
      <p:sp>
        <p:nvSpPr>
          <p:cNvPr id="15363" name="Suorakulmio 5"/>
          <p:cNvSpPr>
            <a:spLocks noChangeArrowheads="1"/>
          </p:cNvSpPr>
          <p:nvPr/>
        </p:nvSpPr>
        <p:spPr bwMode="auto">
          <a:xfrm>
            <a:off x="323850" y="333375"/>
            <a:ext cx="873283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4000" b="1">
                <a:solidFill>
                  <a:srgbClr val="FFFF00"/>
                </a:solidFill>
              </a:rPr>
              <a:t>4. Joka kotiin, kylään ja kaupunkiin</a:t>
            </a:r>
            <a:endParaRPr lang="fi-FI" altLang="fi-FI" sz="4000">
              <a:solidFill>
                <a:srgbClr val="FFFF00"/>
              </a:solidFill>
            </a:endParaRPr>
          </a:p>
        </p:txBody>
      </p:sp>
      <p:sp>
        <p:nvSpPr>
          <p:cNvPr id="15364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/>
          </p:cNvSpPr>
          <p:nvPr>
            <p:ph sz="half" idx="1"/>
          </p:nvPr>
        </p:nvSpPr>
        <p:spPr>
          <a:xfrm>
            <a:off x="468313" y="620713"/>
            <a:ext cx="8675687" cy="56880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2.	 :,:	Joka tupaan, telttaankin aavikon,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joka majaan kaukaisen vuoriston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 	ilosanoma kerrotaan,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että Jeesus-nimi tunnetaan.  :,: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		     :,:	Kaikille kansoille, kielille maan,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	pienille, suurille kaiutetaan: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	ei tarvitse pelätä, Jeesus on elävä.  :,: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16387" name="Tekstiruutu 5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2/2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875463" y="6381750"/>
            <a:ext cx="1657350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/>
          </p:cNvSpPr>
          <p:nvPr>
            <p:ph sz="half" idx="1"/>
          </p:nvPr>
        </p:nvSpPr>
        <p:spPr>
          <a:xfrm>
            <a:off x="323850" y="1196975"/>
            <a:ext cx="8820150" cy="4724400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1. Erämaassa autiossa tapahtui näin kerran: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Sai Mooses siellä ollessansa kuulla sanan Herran: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”Laita miehet vakoilemaan luvattua maata,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kaksitoista päällikköä tähän matkaan saata.”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2400" smtClean="0">
                <a:solidFill>
                  <a:schemeClr val="bg1"/>
                </a:solidFill>
              </a:rPr>
              <a:t> 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2. Lähtivät he matkalle ja vakoilivat salaa,	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vaan takaisinpäin kymmenen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pian luikki tietä samaa.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Peloissansa vilkuilivat sivuilleen ja taakseen,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eivät tuota tunnistaneet luvatuksi maakseen.</a:t>
            </a:r>
          </a:p>
        </p:txBody>
      </p:sp>
      <p:sp>
        <p:nvSpPr>
          <p:cNvPr id="17411" name="Suorakulmio 5"/>
          <p:cNvSpPr>
            <a:spLocks noChangeArrowheads="1"/>
          </p:cNvSpPr>
          <p:nvPr/>
        </p:nvSpPr>
        <p:spPr bwMode="auto">
          <a:xfrm>
            <a:off x="1403350" y="188913"/>
            <a:ext cx="503237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5400" b="1">
                <a:solidFill>
                  <a:srgbClr val="FFFF00"/>
                </a:solidFill>
              </a:rPr>
              <a:t>5. Luvattu maa</a:t>
            </a:r>
          </a:p>
        </p:txBody>
      </p:sp>
      <p:sp>
        <p:nvSpPr>
          <p:cNvPr id="17412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/>
          </p:cNvSpPr>
          <p:nvPr>
            <p:ph sz="half" idx="1"/>
          </p:nvPr>
        </p:nvSpPr>
        <p:spPr>
          <a:xfrm>
            <a:off x="395288" y="620713"/>
            <a:ext cx="8748712" cy="5111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Se maa on täynnä hedelmiä, maitoa ja mettä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ja sieltä löytyy ihmisille ruokaa sekä vettä.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Vaan siellä asuu meihin nähden liian vahva kansa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siellä pieni ihmisraukka kohtaa voittajansa.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3. Joosua ja Kaaleb uskoivat, vaan kaikki väki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vain ongelmat ja hankaluudet edessänsä näki.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He yrittivät rohkaista ja valaa luottamusta: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”Herran kansan kuuluu olla täynnä uskallusta!"</a:t>
            </a:r>
          </a:p>
        </p:txBody>
      </p:sp>
      <p:sp>
        <p:nvSpPr>
          <p:cNvPr id="18435" name="Tekstiruutu 5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2/5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/>
          </p:cNvSpPr>
          <p:nvPr>
            <p:ph sz="half" idx="1"/>
          </p:nvPr>
        </p:nvSpPr>
        <p:spPr>
          <a:xfrm>
            <a:off x="395288" y="765175"/>
            <a:ext cx="8748712" cy="31670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4. Kun Jumala on mukana, ei meitä voita kukaan.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Tulkaa, tulkaa ihanaan Kaanaan maahan mukaan!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On suuri meidän Herramme, ei torku eikä nuku.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Eikä hänen suojassansa kukaan meistä huku.”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Se maa on täynnä hedelmiä, maitoa ja mettä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ja sieltä löytyy ihmisille ruokaa sekä vettä.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Lihavia laitumia yllin kyllin riittää,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kansa Herraa siunauksistaan päivät pitkät kiittää.</a:t>
            </a:r>
          </a:p>
        </p:txBody>
      </p:sp>
      <p:sp>
        <p:nvSpPr>
          <p:cNvPr id="19459" name="Tekstiruutu 5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3/5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/>
          </p:cNvSpPr>
          <p:nvPr>
            <p:ph sz="half" idx="1"/>
          </p:nvPr>
        </p:nvSpPr>
        <p:spPr>
          <a:xfrm>
            <a:off x="250825" y="763588"/>
            <a:ext cx="8870950" cy="53308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5. Vain Joosuan ja Kaalebin vahva usko voitti: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kerran heidän eläessään aika vihdoin koitti.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Maahan tuohon ihanaan Herra heidät johti,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kun rohkeina lähtivät he taisteluita kohti.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6. Ei olosuhteet pysäyttäneet matkaa uskon miesten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ja Herra kulki edellänsä viholliset piesten.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Uskokaa siis sanaansa, te vanhat sekä nuoret.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Luja usko Jumalaan siirtää vaikka vuoret!</a:t>
            </a:r>
          </a:p>
        </p:txBody>
      </p:sp>
      <p:sp>
        <p:nvSpPr>
          <p:cNvPr id="20483" name="Tekstiruutu 5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4/5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Jippii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0"/>
            <a:ext cx="2541587" cy="142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isällön paikkamerkki 15"/>
          <p:cNvSpPr>
            <a:spLocks noGrp="1"/>
          </p:cNvSpPr>
          <p:nvPr>
            <p:ph idx="1"/>
          </p:nvPr>
        </p:nvSpPr>
        <p:spPr>
          <a:xfrm>
            <a:off x="539750" y="1844675"/>
            <a:ext cx="4537075" cy="453707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b="1" dirty="0" smtClean="0">
                <a:solidFill>
                  <a:schemeClr val="bg1"/>
                </a:solidFill>
              </a:rPr>
              <a:t>1. </a:t>
            </a:r>
            <a:r>
              <a:rPr lang="fi-FI" b="1" dirty="0" smtClean="0">
                <a:solidFill>
                  <a:schemeClr val="bg1"/>
                </a:solidFill>
                <a:hlinkClick r:id="rId3" action="ppaction://hlinksldjump"/>
              </a:rPr>
              <a:t>Kuinka maailma luotiin</a:t>
            </a:r>
            <a:endParaRPr lang="fi-FI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300"/>
              </a:spcAft>
              <a:buFont typeface="Arial" panose="020B0604020202020204" pitchFamily="34" charset="0"/>
              <a:buNone/>
              <a:defRPr/>
            </a:pPr>
            <a:r>
              <a:rPr lang="fi-FI" sz="2300" dirty="0" smtClean="0"/>
              <a:t>      san. &amp; säv. Tuomas Kannisto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b="1" dirty="0" smtClean="0">
                <a:solidFill>
                  <a:schemeClr val="bg1"/>
                </a:solidFill>
              </a:rPr>
              <a:t>2</a:t>
            </a:r>
            <a:r>
              <a:rPr lang="fi-FI" b="1" dirty="0">
                <a:solidFill>
                  <a:schemeClr val="bg1"/>
                </a:solidFill>
              </a:rPr>
              <a:t>. </a:t>
            </a:r>
            <a:r>
              <a:rPr lang="fi-FI" b="1" dirty="0" smtClean="0">
                <a:solidFill>
                  <a:schemeClr val="bg1"/>
                </a:solidFill>
                <a:hlinkClick r:id="rId4" action="ppaction://hlinksldjump"/>
              </a:rPr>
              <a:t>Sanaan rakastutaan</a:t>
            </a:r>
            <a:endParaRPr lang="fi-FI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300"/>
              </a:spcAft>
              <a:buFont typeface="Arial" panose="020B0604020202020204" pitchFamily="34" charset="0"/>
              <a:buNone/>
              <a:defRPr/>
            </a:pPr>
            <a:r>
              <a:rPr lang="fi-FI" sz="2300" dirty="0"/>
              <a:t> </a:t>
            </a:r>
            <a:r>
              <a:rPr lang="fi-FI" sz="2300" dirty="0" smtClean="0"/>
              <a:t>	san. &amp; säv. Outi Rossi</a:t>
            </a:r>
            <a:endParaRPr lang="fi-FI" sz="2300" dirty="0"/>
          </a:p>
          <a:p>
            <a:pPr eaLnBrk="1" fontAlgn="auto" hangingPunct="1">
              <a:spcBef>
                <a:spcPts val="528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b="1" dirty="0" smtClean="0">
                <a:solidFill>
                  <a:schemeClr val="bg1"/>
                </a:solidFill>
              </a:rPr>
              <a:t>3</a:t>
            </a:r>
            <a:r>
              <a:rPr lang="fi-FI" b="1" dirty="0">
                <a:solidFill>
                  <a:schemeClr val="bg1"/>
                </a:solidFill>
              </a:rPr>
              <a:t>. </a:t>
            </a:r>
            <a:r>
              <a:rPr lang="fi-FI" b="1" dirty="0" smtClean="0">
                <a:solidFill>
                  <a:schemeClr val="bg1"/>
                </a:solidFill>
                <a:hlinkClick r:id="rId5" action="ppaction://hlinksldjump"/>
              </a:rPr>
              <a:t>Mä rakastan Jeesusta</a:t>
            </a:r>
            <a:endParaRPr lang="fi-FI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300" dirty="0" smtClean="0"/>
              <a:t>	san</a:t>
            </a:r>
            <a:r>
              <a:rPr lang="fi-FI" sz="2300" dirty="0"/>
              <a:t>. </a:t>
            </a:r>
            <a:r>
              <a:rPr lang="fi-FI" sz="2300" dirty="0" smtClean="0"/>
              <a:t>Outi Rossi &amp; Tuomas Kannisto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300" dirty="0" smtClean="0"/>
              <a:t>	säv. Outi Rossi</a:t>
            </a:r>
            <a:endParaRPr lang="fi-FI" sz="23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b="1" dirty="0">
                <a:solidFill>
                  <a:schemeClr val="bg1"/>
                </a:solidFill>
              </a:rPr>
              <a:t>4. </a:t>
            </a:r>
            <a:r>
              <a:rPr lang="fi-FI" b="1" dirty="0" smtClean="0">
                <a:solidFill>
                  <a:schemeClr val="bg1"/>
                </a:solidFill>
                <a:hlinkClick r:id="rId6" action="ppaction://hlinksldjump"/>
              </a:rPr>
              <a:t>Joka kotiin, kylään ja kaupunkiin</a:t>
            </a:r>
            <a:endParaRPr lang="fi-FI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300" dirty="0"/>
              <a:t>     </a:t>
            </a:r>
            <a:r>
              <a:rPr lang="fi-FI" sz="2300" dirty="0" smtClean="0"/>
              <a:t>	san. Outi Rossi &amp; Tuomas Kannisto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300" dirty="0" smtClean="0"/>
              <a:t>	säv. Outi Rossi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b="1" dirty="0" smtClean="0">
                <a:solidFill>
                  <a:schemeClr val="bg1"/>
                </a:solidFill>
              </a:rPr>
              <a:t>5</a:t>
            </a:r>
            <a:r>
              <a:rPr lang="fi-FI" b="1" dirty="0">
                <a:solidFill>
                  <a:schemeClr val="bg1"/>
                </a:solidFill>
              </a:rPr>
              <a:t>. </a:t>
            </a:r>
            <a:r>
              <a:rPr lang="fi-FI" b="1" dirty="0" smtClean="0">
                <a:solidFill>
                  <a:schemeClr val="bg1"/>
                </a:solidFill>
                <a:hlinkClick r:id="rId7" action="ppaction://hlinksldjump"/>
              </a:rPr>
              <a:t>Luvattu maa</a:t>
            </a:r>
            <a:endParaRPr lang="fi-FI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100" dirty="0"/>
              <a:t> </a:t>
            </a:r>
            <a:r>
              <a:rPr lang="fi-FI" sz="2100" dirty="0" smtClean="0"/>
              <a:t>	</a:t>
            </a:r>
            <a:r>
              <a:rPr lang="fi-FI" sz="2300" dirty="0" smtClean="0"/>
              <a:t>san. Tuulikki Jääskeläinen  Tuomas Kannisto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300" dirty="0" smtClean="0"/>
              <a:t>	säv. Tuomas Kannisto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b="1" dirty="0" smtClean="0">
                <a:solidFill>
                  <a:schemeClr val="bg1"/>
                </a:solidFill>
              </a:rPr>
              <a:t>6</a:t>
            </a:r>
            <a:r>
              <a:rPr lang="fi-FI" b="1" dirty="0">
                <a:solidFill>
                  <a:schemeClr val="bg1"/>
                </a:solidFill>
              </a:rPr>
              <a:t>. </a:t>
            </a:r>
            <a:r>
              <a:rPr lang="fi-FI" b="1" dirty="0" smtClean="0">
                <a:solidFill>
                  <a:schemeClr val="bg1"/>
                </a:solidFill>
                <a:hlinkClick r:id="rId8" action="ppaction://hlinksldjump"/>
              </a:rPr>
              <a:t>Voimalla Jumalan</a:t>
            </a:r>
            <a:endParaRPr lang="fi-FI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100" dirty="0"/>
              <a:t> </a:t>
            </a:r>
            <a:r>
              <a:rPr lang="fi-FI" sz="2100" dirty="0" smtClean="0"/>
              <a:t>       </a:t>
            </a:r>
            <a:r>
              <a:rPr lang="fi-FI" sz="2300" dirty="0" smtClean="0"/>
              <a:t>san. &amp; säv. Tuomas Kannisto</a:t>
            </a:r>
            <a:endParaRPr lang="fi-FI" sz="2300" dirty="0">
              <a:solidFill>
                <a:schemeClr val="bg1"/>
              </a:solidFill>
            </a:endParaRPr>
          </a:p>
        </p:txBody>
      </p:sp>
      <p:sp>
        <p:nvSpPr>
          <p:cNvPr id="17" name="Sisällön paikkamerkki 15"/>
          <p:cNvSpPr txBox="1">
            <a:spLocks/>
          </p:cNvSpPr>
          <p:nvPr/>
        </p:nvSpPr>
        <p:spPr>
          <a:xfrm>
            <a:off x="4716463" y="1773238"/>
            <a:ext cx="4427537" cy="4535487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200" b="1" dirty="0">
                <a:solidFill>
                  <a:schemeClr val="bg1"/>
                </a:solidFill>
                <a:latin typeface="+mn-lt"/>
              </a:rPr>
              <a:t> 7</a:t>
            </a:r>
            <a:r>
              <a:rPr lang="fi-FI" sz="2200" b="1" dirty="0">
                <a:solidFill>
                  <a:schemeClr val="bg1"/>
                </a:solidFill>
                <a:latin typeface="+mn-lt"/>
              </a:rPr>
              <a:t>. </a:t>
            </a:r>
            <a:r>
              <a:rPr lang="fi-FI" sz="2200" b="1" dirty="0">
                <a:solidFill>
                  <a:schemeClr val="bg1"/>
                </a:solidFill>
                <a:latin typeface="+mn-lt"/>
                <a:hlinkClick r:id="rId9" action="ppaction://hlinksldjump"/>
              </a:rPr>
              <a:t>Raamatturalli</a:t>
            </a:r>
            <a:endParaRPr lang="fi-FI" sz="2200" dirty="0">
              <a:solidFill>
                <a:schemeClr val="bg1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1400" dirty="0"/>
              <a:t> </a:t>
            </a:r>
            <a:r>
              <a:rPr lang="fi-FI" sz="1400" dirty="0"/>
              <a:t>        </a:t>
            </a:r>
            <a:r>
              <a:rPr lang="fi-FI" sz="1600" dirty="0">
                <a:latin typeface="+mn-lt"/>
              </a:rPr>
              <a:t>san</a:t>
            </a:r>
            <a:r>
              <a:rPr lang="fi-FI" sz="1600" dirty="0">
                <a:latin typeface="+mn-lt"/>
              </a:rPr>
              <a:t>. &amp; säv. Tuomas </a:t>
            </a:r>
            <a:r>
              <a:rPr lang="fi-FI" sz="1600" dirty="0">
                <a:latin typeface="+mn-lt"/>
              </a:rPr>
              <a:t>Kannisto</a:t>
            </a:r>
          </a:p>
          <a:p>
            <a:pPr eaLnBrk="1" fontAlgn="auto" hangingPunct="1">
              <a:spcBef>
                <a:spcPts val="528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</a:rPr>
              <a:t> 8</a:t>
            </a: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</a:rPr>
              <a:t>. </a:t>
            </a: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  <a:hlinkClick r:id="rId10" action="ppaction://hlinksldjump"/>
              </a:rPr>
              <a:t>Prinssejä ja prinsessoja</a:t>
            </a:r>
            <a:endParaRPr lang="fi-FI" sz="220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1600" dirty="0">
                <a:latin typeface="+mn-lt"/>
                <a:cs typeface="+mn-cs"/>
              </a:rPr>
              <a:t>         san. &amp; säv. </a:t>
            </a:r>
            <a:r>
              <a:rPr lang="fi-FI" sz="1600" dirty="0">
                <a:latin typeface="+mn-lt"/>
                <a:cs typeface="+mn-cs"/>
              </a:rPr>
              <a:t>Yrjö Ikonen</a:t>
            </a:r>
            <a:endParaRPr lang="fi-FI" sz="1600" dirty="0">
              <a:latin typeface="+mn-lt"/>
              <a:cs typeface="+mn-cs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</a:rPr>
              <a:t> 9</a:t>
            </a: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</a:rPr>
              <a:t>. </a:t>
            </a: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  <a:hlinkClick r:id="rId11" action="ppaction://hlinksldjump"/>
              </a:rPr>
              <a:t>Seuraa johtajaa</a:t>
            </a:r>
            <a:endParaRPr lang="fi-FI" sz="2200" dirty="0">
              <a:solidFill>
                <a:schemeClr val="bg1"/>
              </a:solidFill>
              <a:latin typeface="+mn-lt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1600" dirty="0">
                <a:latin typeface="+mn-lt"/>
                <a:cs typeface="+mn-cs"/>
              </a:rPr>
              <a:t>         </a:t>
            </a:r>
            <a:r>
              <a:rPr lang="fi-FI" sz="1600" dirty="0">
                <a:latin typeface="+mn-lt"/>
              </a:rPr>
              <a:t>san. Outi Rossi &amp; Tuomas Kannisto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1600" dirty="0">
                <a:latin typeface="+mn-lt"/>
              </a:rPr>
              <a:t>         säv</a:t>
            </a:r>
            <a:r>
              <a:rPr lang="fi-FI" sz="1600" dirty="0">
                <a:latin typeface="+mn-lt"/>
              </a:rPr>
              <a:t>. </a:t>
            </a:r>
            <a:r>
              <a:rPr lang="fi-FI" sz="1600" dirty="0">
                <a:latin typeface="+mn-lt"/>
              </a:rPr>
              <a:t>Tuomas Kannisto</a:t>
            </a:r>
            <a:endParaRPr lang="fi-FI" sz="1600" dirty="0">
              <a:latin typeface="+mn-lt"/>
            </a:endParaRPr>
          </a:p>
          <a:p>
            <a:pPr indent="-342900" eaLnBrk="1" fontAlgn="auto" hangingPunct="1">
              <a:spcBef>
                <a:spcPts val="528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1600" dirty="0">
                <a:latin typeface="+mn-lt"/>
                <a:cs typeface="+mn-cs"/>
              </a:rPr>
              <a:t> </a:t>
            </a: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</a:rPr>
              <a:t>10</a:t>
            </a: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</a:rPr>
              <a:t>. </a:t>
            </a: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  <a:hlinkClick r:id="rId12" action="ppaction://hlinksldjump"/>
              </a:rPr>
              <a:t>Hyvä Paimen</a:t>
            </a:r>
            <a:endParaRPr lang="fi-FI" sz="2200" dirty="0">
              <a:solidFill>
                <a:schemeClr val="bg1"/>
              </a:solidFill>
              <a:latin typeface="+mn-lt"/>
              <a:cs typeface="+mn-cs"/>
            </a:endParaRPr>
          </a:p>
          <a:p>
            <a:pPr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1600" dirty="0">
                <a:latin typeface="+mn-lt"/>
                <a:cs typeface="+mn-cs"/>
              </a:rPr>
              <a:t> </a:t>
            </a:r>
            <a:r>
              <a:rPr lang="fi-FI" sz="1600" dirty="0">
                <a:latin typeface="+mn-lt"/>
                <a:cs typeface="+mn-cs"/>
              </a:rPr>
              <a:t>          </a:t>
            </a:r>
            <a:r>
              <a:rPr lang="fi-FI" sz="1600" dirty="0">
                <a:latin typeface="+mn-lt"/>
              </a:rPr>
              <a:t>san</a:t>
            </a:r>
            <a:r>
              <a:rPr lang="fi-FI" sz="1600" dirty="0">
                <a:latin typeface="+mn-lt"/>
              </a:rPr>
              <a:t>. &amp; säv. Tuomas Kannisto </a:t>
            </a:r>
            <a:endParaRPr lang="fi-FI" sz="1600" dirty="0">
              <a:latin typeface="+mn-lt"/>
            </a:endParaRPr>
          </a:p>
          <a:p>
            <a:pPr indent="-342900" eaLnBrk="1" fontAlgn="auto" hangingPunct="1">
              <a:spcBef>
                <a:spcPts val="528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</a:rPr>
              <a:t>11</a:t>
            </a: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</a:rPr>
              <a:t>. </a:t>
            </a: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  <a:hlinkClick r:id="rId13" action="ppaction://hlinksldjump"/>
              </a:rPr>
              <a:t>Lampaita sata</a:t>
            </a:r>
            <a:r>
              <a:rPr lang="fi-FI" sz="2200" dirty="0">
                <a:solidFill>
                  <a:schemeClr val="bg1"/>
                </a:solidFill>
                <a:latin typeface="+mn-lt"/>
                <a:cs typeface="+mn-cs"/>
                <a:hlinkClick r:id="rId13" action="ppaction://hlinksldjump"/>
              </a:rPr>
              <a:t> </a:t>
            </a:r>
            <a:endParaRPr lang="fi-FI" sz="220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1600" dirty="0">
                <a:latin typeface="+mn-lt"/>
                <a:cs typeface="+mn-cs"/>
              </a:rPr>
              <a:t>          san</a:t>
            </a:r>
            <a:r>
              <a:rPr lang="fi-FI" sz="1600" dirty="0">
                <a:latin typeface="+mn-lt"/>
                <a:cs typeface="+mn-cs"/>
              </a:rPr>
              <a:t>. </a:t>
            </a:r>
            <a:r>
              <a:rPr lang="fi-FI" sz="1600" dirty="0">
                <a:latin typeface="+mn-lt"/>
                <a:cs typeface="+mn-cs"/>
              </a:rPr>
              <a:t>Outi Rossi, säv. Nyyti Rahkonen</a:t>
            </a:r>
            <a:endParaRPr lang="fi-FI" sz="1600" dirty="0">
              <a:latin typeface="+mn-lt"/>
              <a:cs typeface="+mn-cs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</a:rPr>
              <a:t>12. </a:t>
            </a:r>
            <a:r>
              <a:rPr lang="fi-FI" sz="2200" b="1" dirty="0">
                <a:solidFill>
                  <a:schemeClr val="bg1"/>
                </a:solidFill>
                <a:latin typeface="+mn-lt"/>
                <a:cs typeface="+mn-cs"/>
                <a:hlinkClick r:id="rId14" action="ppaction://hlinksldjump"/>
              </a:rPr>
              <a:t>Raamatun punainen lanka</a:t>
            </a:r>
            <a:endParaRPr lang="fi-FI" sz="220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1600" dirty="0">
                <a:latin typeface="+mn-lt"/>
                <a:cs typeface="+mn-cs"/>
              </a:rPr>
              <a:t>          </a:t>
            </a:r>
            <a:r>
              <a:rPr lang="fi-FI" sz="1600" dirty="0">
                <a:latin typeface="+mn-lt"/>
              </a:rPr>
              <a:t>san. &amp; säv. Tuomas Kannisto</a:t>
            </a:r>
            <a:endParaRPr lang="fi-FI" sz="1600" dirty="0">
              <a:latin typeface="+mn-lt"/>
              <a:cs typeface="+mn-cs"/>
            </a:endParaRPr>
          </a:p>
        </p:txBody>
      </p:sp>
      <p:sp>
        <p:nvSpPr>
          <p:cNvPr id="7" name="Suorakulmio 6"/>
          <p:cNvSpPr/>
          <p:nvPr/>
        </p:nvSpPr>
        <p:spPr>
          <a:xfrm>
            <a:off x="683568" y="620688"/>
            <a:ext cx="782457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i-FI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Raamatun punainen lanka</a:t>
            </a:r>
            <a:endParaRPr lang="fi-FI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/>
          </p:cNvSpPr>
          <p:nvPr>
            <p:ph sz="half" idx="1"/>
          </p:nvPr>
        </p:nvSpPr>
        <p:spPr>
          <a:xfrm>
            <a:off x="1476375" y="692150"/>
            <a:ext cx="6696075" cy="45354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Se maa on täynnä hedelmiä,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maitoa ja mettä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ja sieltä löytyy ihmisille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ruokaa sekä vettä.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Lihavia laitumia yllin kyllin riittää,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kansa Herraa siunauksistaan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päivät pitkät kiittää.</a:t>
            </a:r>
          </a:p>
        </p:txBody>
      </p:sp>
      <p:sp>
        <p:nvSpPr>
          <p:cNvPr id="21507" name="Tekstiruutu 5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5/5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75463" y="6381750"/>
            <a:ext cx="1657350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/>
          </p:cNvSpPr>
          <p:nvPr>
            <p:ph sz="half" idx="1"/>
          </p:nvPr>
        </p:nvSpPr>
        <p:spPr>
          <a:xfrm>
            <a:off x="1258888" y="1557338"/>
            <a:ext cx="7345362" cy="4724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Voimalla Jumalan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Daavid voitti leijonan,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valtaisan karhunkin,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suuren, suuren Goljatin.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Voimalla Jumalan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Daavid hyvin hallitsi.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Hän Jumalaa kuunteli.</a:t>
            </a:r>
          </a:p>
        </p:txBody>
      </p:sp>
      <p:sp>
        <p:nvSpPr>
          <p:cNvPr id="22531" name="Suorakulmio 5"/>
          <p:cNvSpPr>
            <a:spLocks noChangeArrowheads="1"/>
          </p:cNvSpPr>
          <p:nvPr/>
        </p:nvSpPr>
        <p:spPr bwMode="auto">
          <a:xfrm>
            <a:off x="1216025" y="333375"/>
            <a:ext cx="67500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5400" b="1">
                <a:solidFill>
                  <a:srgbClr val="FFFF00"/>
                </a:solidFill>
              </a:rPr>
              <a:t>6. Voimalla Jumalan</a:t>
            </a:r>
            <a:endParaRPr lang="fi-FI" altLang="fi-FI" sz="5400">
              <a:solidFill>
                <a:srgbClr val="FFFF00"/>
              </a:solidFill>
            </a:endParaRPr>
          </a:p>
        </p:txBody>
      </p:sp>
      <p:sp>
        <p:nvSpPr>
          <p:cNvPr id="22532" name="Tekstiruutu 1"/>
          <p:cNvSpPr txBox="1">
            <a:spLocks noChangeArrowheads="1"/>
          </p:cNvSpPr>
          <p:nvPr/>
        </p:nvSpPr>
        <p:spPr bwMode="auto">
          <a:xfrm>
            <a:off x="8388350" y="628173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/>
          </p:cNvSpPr>
          <p:nvPr>
            <p:ph sz="half" idx="1"/>
          </p:nvPr>
        </p:nvSpPr>
        <p:spPr>
          <a:xfrm>
            <a:off x="250825" y="476250"/>
            <a:ext cx="8893175" cy="5689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1. Pienin oli veljeksistä Daavid aikoinaan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ja koko kansan kuninkaaksi tuskin aikoikaan.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Oli toista mieltä Jumala, valitsi Daavidin.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voi omaan käyttöönsä myös ottaa minutkin!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Voimalla Jumalan Daavid voitti leijonan,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valtaisan karhunkin, suuren, suuren Goljatin.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Voimalla Jumalan Daavid hyvin hallitsi.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Jumalaa kuunteli.</a:t>
            </a:r>
          </a:p>
        </p:txBody>
      </p:sp>
      <p:sp>
        <p:nvSpPr>
          <p:cNvPr id="23555" name="Tekstiruutu 5"/>
          <p:cNvSpPr txBox="1">
            <a:spLocks noChangeArrowheads="1"/>
          </p:cNvSpPr>
          <p:nvPr/>
        </p:nvSpPr>
        <p:spPr bwMode="auto">
          <a:xfrm>
            <a:off x="8388350" y="623728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2/5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/>
          </p:cNvSpPr>
          <p:nvPr>
            <p:ph sz="half" idx="1"/>
          </p:nvPr>
        </p:nvSpPr>
        <p:spPr>
          <a:xfrm>
            <a:off x="250825" y="476250"/>
            <a:ext cx="8893175" cy="5689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2. Daavid oli lampaitaan suojellut pedoilta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ja näki: kaikki muut on Goljatista peloissaan.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luotti Jumalaansa, voitti jätin lingollaan.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Pian Daavidista tuli suuri kuningas!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Voimalla Jumalan Daavid voitti leijonan,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valtaisan karhunkin, suuren, suuren Goljatin.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Voimalla Jumalan Daavid hyvin hallitsi.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Jumalaa kuunteli.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</p:txBody>
      </p:sp>
      <p:sp>
        <p:nvSpPr>
          <p:cNvPr id="24579" name="Tekstiruutu 5"/>
          <p:cNvSpPr txBox="1">
            <a:spLocks noChangeArrowheads="1"/>
          </p:cNvSpPr>
          <p:nvPr/>
        </p:nvSpPr>
        <p:spPr bwMode="auto">
          <a:xfrm>
            <a:off x="8388350" y="623728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3/5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/>
          </p:cNvSpPr>
          <p:nvPr>
            <p:ph sz="half" idx="1"/>
          </p:nvPr>
        </p:nvSpPr>
        <p:spPr>
          <a:xfrm>
            <a:off x="468313" y="476250"/>
            <a:ext cx="8675687" cy="5689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3. Kun Daavid oli kuningas, hän hyvin hallitsi.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Piti lait ja käskyt, Herra hänet palkitsi.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Silti myöskin Daavid suureen syntiin lankesi,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mutta katui tekojaan ja saikin anteeksi!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Voimalla Jumalan Daavid voitti leijonan,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valtaisan karhunkin, suuren, suuren Goljatin.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Voimalla Jumalan Daavid hyvin hallitsi.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Jumalaa kuunteli.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</p:txBody>
      </p:sp>
      <p:sp>
        <p:nvSpPr>
          <p:cNvPr id="25603" name="Tekstiruutu 5"/>
          <p:cNvSpPr txBox="1">
            <a:spLocks noChangeArrowheads="1"/>
          </p:cNvSpPr>
          <p:nvPr/>
        </p:nvSpPr>
        <p:spPr bwMode="auto">
          <a:xfrm>
            <a:off x="8388350" y="623728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4/5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/>
          </p:cNvSpPr>
          <p:nvPr>
            <p:ph sz="half" idx="1"/>
          </p:nvPr>
        </p:nvSpPr>
        <p:spPr>
          <a:xfrm>
            <a:off x="468313" y="476250"/>
            <a:ext cx="8675687" cy="5689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4. Profeetat jo ennustivat ajan kulusta: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Syntyy vielä Messias Daavidin suvusta.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ikuisesti valtaistuimella hallitsee,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tuo pelastuksen, uskoa vain häneen tarvitsee!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:,:</a:t>
            </a:r>
            <a:r>
              <a:rPr lang="fi-FI" sz="3200" smtClean="0">
                <a:solidFill>
                  <a:schemeClr val="bg1"/>
                </a:solidFill>
              </a:rPr>
              <a:t> Voimalla Jumalan Daavid voitti leijonan,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valtaisan karhunkin, suuren, suuren Goljatin.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Voimalla Jumalan Daavid hyvin hallitsi.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Jumalaa kuunteli.   </a:t>
            </a:r>
            <a:r>
              <a:rPr lang="fi-FI" sz="3200" b="1" smtClean="0">
                <a:solidFill>
                  <a:schemeClr val="bg1"/>
                </a:solidFill>
              </a:rPr>
              <a:t>:,:</a:t>
            </a: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</p:txBody>
      </p:sp>
      <p:sp>
        <p:nvSpPr>
          <p:cNvPr id="26627" name="Tekstiruutu 5"/>
          <p:cNvSpPr txBox="1">
            <a:spLocks noChangeArrowheads="1"/>
          </p:cNvSpPr>
          <p:nvPr/>
        </p:nvSpPr>
        <p:spPr bwMode="auto">
          <a:xfrm>
            <a:off x="8388350" y="623728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5/5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875463" y="6381750"/>
            <a:ext cx="1657350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/>
          </p:cNvSpPr>
          <p:nvPr>
            <p:ph sz="half" idx="1"/>
          </p:nvPr>
        </p:nvSpPr>
        <p:spPr>
          <a:xfrm>
            <a:off x="1331913" y="1557338"/>
            <a:ext cx="6696075" cy="4724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1. Valo tuli, pimeys luikki.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Aurinkokin vihdoin tuikki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taivahalla palavana,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Jumala kun sanoi sanan.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Käärme oli paha suusta,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käski syödä Tiedon puusta,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vaikka oli selkeästi kielletty.</a:t>
            </a:r>
          </a:p>
        </p:txBody>
      </p:sp>
      <p:sp>
        <p:nvSpPr>
          <p:cNvPr id="27651" name="Suorakulmio 5"/>
          <p:cNvSpPr>
            <a:spLocks noChangeArrowheads="1"/>
          </p:cNvSpPr>
          <p:nvPr/>
        </p:nvSpPr>
        <p:spPr bwMode="auto">
          <a:xfrm>
            <a:off x="1216025" y="333375"/>
            <a:ext cx="5340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5400" b="1">
                <a:solidFill>
                  <a:srgbClr val="FFFF00"/>
                </a:solidFill>
              </a:rPr>
              <a:t>7. Raamatturalli</a:t>
            </a:r>
            <a:endParaRPr lang="fi-FI" altLang="fi-FI" sz="5400">
              <a:solidFill>
                <a:srgbClr val="FFFF00"/>
              </a:solidFill>
            </a:endParaRPr>
          </a:p>
        </p:txBody>
      </p:sp>
      <p:sp>
        <p:nvSpPr>
          <p:cNvPr id="27652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/>
          </p:cNvSpPr>
          <p:nvPr>
            <p:ph sz="half" idx="1"/>
          </p:nvPr>
        </p:nvSpPr>
        <p:spPr>
          <a:xfrm>
            <a:off x="1476375" y="908050"/>
            <a:ext cx="7416800" cy="51847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2. Pakata siis täytyi laukku,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Paratiisin portit paukku.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Synnin jälkeen Aatamista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elo oli raatamista.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Syntimäärät, teot väärät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lisääntyivät pallon päällä,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sukupolvi toisen jälkeen turmeltui.</a:t>
            </a:r>
          </a:p>
        </p:txBody>
      </p:sp>
      <p:sp>
        <p:nvSpPr>
          <p:cNvPr id="28675" name="Tekstiruutu 5"/>
          <p:cNvSpPr txBox="1">
            <a:spLocks noChangeArrowheads="1"/>
          </p:cNvSpPr>
          <p:nvPr/>
        </p:nvSpPr>
        <p:spPr bwMode="auto">
          <a:xfrm>
            <a:off x="8459788" y="623728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2/6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/>
          </p:cNvSpPr>
          <p:nvPr>
            <p:ph sz="half" idx="1"/>
          </p:nvPr>
        </p:nvSpPr>
        <p:spPr>
          <a:xfrm>
            <a:off x="250825" y="620713"/>
            <a:ext cx="8642350" cy="59769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3. 	Nooa luotti Jumalaansa aivan,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näki suuren vaivan, rakenteli laivan.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Silloin täytti sadepilvet taivaan,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perheensä ja eläimiä turvaan toi.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4. 	Vuorenhuippu – tulvan jälkeen saari –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arkin oli maali, näkyi sateenkaari.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Nooa kohta olikin jo vaari,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siihen sukuun, jotta Jeesus tulla vois.</a:t>
            </a:r>
          </a:p>
        </p:txBody>
      </p:sp>
      <p:sp>
        <p:nvSpPr>
          <p:cNvPr id="29699" name="Tekstiruutu 5"/>
          <p:cNvSpPr txBox="1">
            <a:spLocks noChangeArrowheads="1"/>
          </p:cNvSpPr>
          <p:nvPr/>
        </p:nvSpPr>
        <p:spPr bwMode="auto">
          <a:xfrm>
            <a:off x="8459788" y="623728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3/6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/>
          </p:cNvSpPr>
          <p:nvPr>
            <p:ph sz="half" idx="1"/>
          </p:nvPr>
        </p:nvSpPr>
        <p:spPr>
          <a:xfrm>
            <a:off x="323850" y="404813"/>
            <a:ext cx="8820150" cy="6192837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5. Uskoa niin Abrahamin koeteltiin vanhanakin: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tähdet hohti, matka johti 	Luvattua maata kohti.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Saikin pojan oikein soman,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vaikka pitkään sitä pohti,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voiko lupaus Herran pitää paikkansa.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6. On veljeskateus aikamoista.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Jaakobille kaksitoista  potraa syntyi poikaa, joista Joosef myytiin orjakyytiin.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Kaanaan maasta ruoka loppu,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tuli veljeksillä hoppu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vilja saada Egyptistä perheelleen.</a:t>
            </a: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</p:txBody>
      </p:sp>
      <p:sp>
        <p:nvSpPr>
          <p:cNvPr id="30723" name="Tekstiruutu 5"/>
          <p:cNvSpPr txBox="1">
            <a:spLocks noChangeArrowheads="1"/>
          </p:cNvSpPr>
          <p:nvPr/>
        </p:nvSpPr>
        <p:spPr bwMode="auto">
          <a:xfrm>
            <a:off x="8388350" y="623728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4/6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idx="1"/>
          </p:nvPr>
        </p:nvSpPr>
        <p:spPr>
          <a:xfrm>
            <a:off x="395288" y="1341438"/>
            <a:ext cx="8507412" cy="5068887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mtClean="0">
                <a:solidFill>
                  <a:schemeClr val="bg1"/>
                </a:solidFill>
              </a:rPr>
              <a:t>1. Kuinka maailma luotiin, valo tuli pimeään?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mtClean="0">
                <a:solidFill>
                  <a:schemeClr val="bg1"/>
                </a:solidFill>
              </a:rPr>
              <a:t>	Mistä taivaskin tuotiin täynnä vesipilviään?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mtClean="0">
                <a:solidFill>
                  <a:schemeClr val="bg1"/>
                </a:solidFill>
              </a:rPr>
              <a:t>	Kuinka maa puski pintaan,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mtClean="0">
                <a:solidFill>
                  <a:schemeClr val="bg1"/>
                </a:solidFill>
              </a:rPr>
              <a:t>    siirtyi meret paikoilleen?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mtClean="0">
                <a:solidFill>
                  <a:schemeClr val="bg1"/>
                </a:solidFill>
              </a:rPr>
              <a:t>	Kasvit suurimmatkin maan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mtClean="0">
                <a:solidFill>
                  <a:schemeClr val="bg1"/>
                </a:solidFill>
              </a:rPr>
              <a:t>    mistä saivat siemenen?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b="1" smtClean="0">
                <a:solidFill>
                  <a:schemeClr val="bg1"/>
                </a:solidFill>
              </a:rPr>
              <a:t>		</a:t>
            </a:r>
            <a:r>
              <a:rPr lang="fi-FI" smtClean="0">
                <a:solidFill>
                  <a:schemeClr val="bg1"/>
                </a:solidFill>
              </a:rPr>
              <a:t>Ensimmäinen, 	</a:t>
            </a:r>
            <a:r>
              <a:rPr lang="fi-FI" b="1" i="1" smtClean="0">
                <a:solidFill>
                  <a:schemeClr val="bg1"/>
                </a:solidFill>
              </a:rPr>
              <a:t>Kuoro:</a:t>
            </a:r>
            <a:r>
              <a:rPr lang="fi-FI" i="1" smtClean="0">
                <a:solidFill>
                  <a:schemeClr val="bg1"/>
                </a:solidFill>
              </a:rPr>
              <a:t> Ensimmäinen</a:t>
            </a:r>
            <a:r>
              <a:rPr lang="fi-FI" smtClean="0">
                <a:solidFill>
                  <a:schemeClr val="bg1"/>
                </a:solidFill>
              </a:rPr>
              <a:t>,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mtClean="0">
                <a:solidFill>
                  <a:schemeClr val="bg1"/>
                </a:solidFill>
              </a:rPr>
              <a:t>		toinen, 		</a:t>
            </a:r>
            <a:r>
              <a:rPr lang="fi-FI" b="1" i="1" smtClean="0">
                <a:solidFill>
                  <a:schemeClr val="bg1"/>
                </a:solidFill>
              </a:rPr>
              <a:t>Kuoro: </a:t>
            </a:r>
            <a:r>
              <a:rPr lang="fi-FI" i="1" smtClean="0">
                <a:solidFill>
                  <a:schemeClr val="bg1"/>
                </a:solidFill>
              </a:rPr>
              <a:t>toinen</a:t>
            </a:r>
            <a:r>
              <a:rPr lang="fi-FI" smtClean="0">
                <a:solidFill>
                  <a:schemeClr val="bg1"/>
                </a:solidFill>
              </a:rPr>
              <a:t>,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mtClean="0">
                <a:solidFill>
                  <a:schemeClr val="bg1"/>
                </a:solidFill>
              </a:rPr>
              <a:t>		kolmas 		</a:t>
            </a:r>
            <a:r>
              <a:rPr lang="fi-FI" b="1" i="1" smtClean="0">
                <a:solidFill>
                  <a:schemeClr val="bg1"/>
                </a:solidFill>
              </a:rPr>
              <a:t>Kuoro: </a:t>
            </a:r>
            <a:r>
              <a:rPr lang="fi-FI" i="1" smtClean="0">
                <a:solidFill>
                  <a:schemeClr val="bg1"/>
                </a:solidFill>
              </a:rPr>
              <a:t>kolmas</a:t>
            </a:r>
            <a:endParaRPr lang="fi-FI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mtClean="0">
                <a:solidFill>
                  <a:schemeClr val="bg1"/>
                </a:solidFill>
              </a:rPr>
              <a:t>		päivä kun maailma luotiin!</a:t>
            </a:r>
          </a:p>
        </p:txBody>
      </p:sp>
      <p:sp>
        <p:nvSpPr>
          <p:cNvPr id="6" name="Suorakulmio 5"/>
          <p:cNvSpPr/>
          <p:nvPr/>
        </p:nvSpPr>
        <p:spPr>
          <a:xfrm>
            <a:off x="364635" y="332656"/>
            <a:ext cx="854246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fi-FI" sz="4400" b="1" dirty="0">
                <a:solidFill>
                  <a:srgbClr val="FFFF00"/>
                </a:solidFill>
              </a:rPr>
              <a:t>1. KUINKA MAAILMA LUOTIIN?</a:t>
            </a:r>
            <a:endParaRPr lang="fi-FI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sp>
        <p:nvSpPr>
          <p:cNvPr id="4100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/>
          </p:cNvSpPr>
          <p:nvPr>
            <p:ph sz="half" idx="1"/>
          </p:nvPr>
        </p:nvSpPr>
        <p:spPr>
          <a:xfrm>
            <a:off x="323850" y="549275"/>
            <a:ext cx="8820150" cy="59039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7.	Joosef vielä ansaitsisi noston: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valvoi viljan oston, sivuutti hän koston.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Pyysi: ”Veljet, isä, vielä jos on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elossa, niin hänet tänne kärrätkää!”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8. 	Faraoiden vaihtumisen myötä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kansa teki työtä kiristellen vyötä.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Vuodet synkkiä kuin pelkkää yötä,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kunnes Mooses lopettaa sai orjuuden.</a:t>
            </a:r>
          </a:p>
        </p:txBody>
      </p:sp>
      <p:sp>
        <p:nvSpPr>
          <p:cNvPr id="31747" name="Tekstiruutu 5"/>
          <p:cNvSpPr txBox="1">
            <a:spLocks noChangeArrowheads="1"/>
          </p:cNvSpPr>
          <p:nvPr/>
        </p:nvSpPr>
        <p:spPr bwMode="auto">
          <a:xfrm>
            <a:off x="8367713" y="6176963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5/6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/>
          </p:cNvSpPr>
          <p:nvPr>
            <p:ph sz="half" idx="1"/>
          </p:nvPr>
        </p:nvSpPr>
        <p:spPr>
          <a:xfrm>
            <a:off x="250825" y="333375"/>
            <a:ext cx="8893175" cy="59769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9. Lähti kansa Egyptistä. Kaikki oli ihmeellistä.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Kuluneet ei kengät alta, mannaa satoi taivahalta.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Kohtasivat maansa rajat, kukistivat vastustajat,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asettuivat luvatuille alueilleen.</a:t>
            </a:r>
          </a:p>
          <a:p>
            <a:pPr>
              <a:buFont typeface="Arial" charset="0"/>
              <a:buNone/>
            </a:pPr>
            <a:r>
              <a:rPr lang="fi-FI" sz="20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10. Kansastansa sinnikkäästä  vuosituhansien päästä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syntyi Jeesus siihen maahan,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meiltä poisti synnin taakan.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Ristinpuulla sitten kuoli,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taivaaseen hän meidät huoli.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Sinne pääset uskomalla Jeesukseen!</a:t>
            </a: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</p:txBody>
      </p:sp>
      <p:sp>
        <p:nvSpPr>
          <p:cNvPr id="32771" name="Tekstiruutu 5"/>
          <p:cNvSpPr txBox="1">
            <a:spLocks noChangeArrowheads="1"/>
          </p:cNvSpPr>
          <p:nvPr/>
        </p:nvSpPr>
        <p:spPr bwMode="auto">
          <a:xfrm>
            <a:off x="8388350" y="6208713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6/6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75463" y="6381750"/>
            <a:ext cx="1657350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8675687" cy="4724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1. Jumalamme luonut on meistä jokaisen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äitiä ja isää apunaan käyttäen.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Ihmeen hyviä tyyppejä kaikki olemme,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ja tosi rakkaita Taivaan Isälle!</a:t>
            </a:r>
          </a:p>
          <a:p>
            <a:pPr>
              <a:buFont typeface="Arial" charset="0"/>
              <a:buNone/>
            </a:pPr>
            <a:r>
              <a:rPr lang="fi-FI" sz="18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2. Antamalla poikansa Isä osoitti rakkauttaan.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Jeesus-vauva syntyi ekana jouluna.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Näin itse Taivaan Kuningas luopui kruunustaan,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tuli ihmiseksi meitä pelastamaan.</a:t>
            </a:r>
          </a:p>
        </p:txBody>
      </p:sp>
      <p:sp>
        <p:nvSpPr>
          <p:cNvPr id="33795" name="Suorakulmio 5"/>
          <p:cNvSpPr>
            <a:spLocks noChangeArrowheads="1"/>
          </p:cNvSpPr>
          <p:nvPr/>
        </p:nvSpPr>
        <p:spPr bwMode="auto">
          <a:xfrm>
            <a:off x="611188" y="260350"/>
            <a:ext cx="8193087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5000" b="1">
                <a:solidFill>
                  <a:srgbClr val="FFFF00"/>
                </a:solidFill>
              </a:rPr>
              <a:t>8. Prinssejä ja prinsessoja</a:t>
            </a:r>
            <a:endParaRPr lang="fi-FI" altLang="fi-FI" sz="5000">
              <a:solidFill>
                <a:srgbClr val="FFFF00"/>
              </a:solidFill>
            </a:endParaRPr>
          </a:p>
        </p:txBody>
      </p:sp>
      <p:sp>
        <p:nvSpPr>
          <p:cNvPr id="33796" name="Tekstiruutu 1"/>
          <p:cNvSpPr txBox="1">
            <a:spLocks noChangeArrowheads="1"/>
          </p:cNvSpPr>
          <p:nvPr/>
        </p:nvSpPr>
        <p:spPr bwMode="auto">
          <a:xfrm>
            <a:off x="8388350" y="628173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/>
          </p:cNvSpPr>
          <p:nvPr>
            <p:ph sz="half" idx="1"/>
          </p:nvPr>
        </p:nvSpPr>
        <p:spPr>
          <a:xfrm>
            <a:off x="684213" y="549275"/>
            <a:ext cx="7848600" cy="59753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altLang="fi-FI" sz="3200" b="1" smtClean="0">
                <a:solidFill>
                  <a:schemeClr val="bg1"/>
                </a:solidFill>
              </a:rPr>
              <a:t>	</a:t>
            </a:r>
            <a:r>
              <a:rPr lang="fi-FI" sz="3200" smtClean="0">
                <a:solidFill>
                  <a:schemeClr val="bg1"/>
                </a:solidFill>
              </a:rPr>
              <a:t>Prinssejä ja prinsessoja,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lapsia Kuninkaan,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Isä ohjaa meitä pyhällä Sanallaan.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Olemme prinssejä ja prinsessoja,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lapsia Kuninkaan,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saamme elää hänen valtakunnassaan.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_ _ _ _ _ _ _ _ _ </a:t>
            </a:r>
          </a:p>
        </p:txBody>
      </p:sp>
      <p:sp>
        <p:nvSpPr>
          <p:cNvPr id="34819" name="Tekstiruutu 5"/>
          <p:cNvSpPr txBox="1">
            <a:spLocks noChangeArrowheads="1"/>
          </p:cNvSpPr>
          <p:nvPr/>
        </p:nvSpPr>
        <p:spPr bwMode="auto">
          <a:xfrm>
            <a:off x="8367713" y="623728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2/5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/>
          </p:cNvSpPr>
          <p:nvPr>
            <p:ph sz="half" idx="1"/>
          </p:nvPr>
        </p:nvSpPr>
        <p:spPr>
          <a:xfrm>
            <a:off x="250825" y="404813"/>
            <a:ext cx="8893175" cy="4724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3. Jeesus meitä opetti toisiamme rakastamaan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sekä uskomaan häneen ja Isään Jumalaan.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monet sairaat paransi, jopa kuolleita herätti,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antoi katuville synnit anteeksi.</a:t>
            </a:r>
          </a:p>
          <a:p>
            <a:pPr>
              <a:buFont typeface="Arial" charset="0"/>
              <a:buNone/>
            </a:pPr>
            <a:r>
              <a:rPr lang="fi-FI" sz="2400" b="1" smtClean="0">
                <a:solidFill>
                  <a:schemeClr val="bg1"/>
                </a:solidFill>
              </a:rPr>
              <a:t> </a:t>
            </a:r>
            <a:endParaRPr lang="fi-FI" sz="24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Prinssejä ja prinsessoja, lapsia Kuninkaan,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Jeesus hoitaa meitä rakkaudellaan.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Olemme prinssejä ja prinsessoja,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lapsia Kuninkaan,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meidät lähettää hän muita palvelemaan.</a:t>
            </a:r>
          </a:p>
          <a:p>
            <a:pPr>
              <a:buFont typeface="Arial" charset="0"/>
              <a:buNone/>
            </a:pPr>
            <a:r>
              <a:rPr lang="fi-FI" sz="1800" smtClean="0">
                <a:solidFill>
                  <a:schemeClr val="bg1"/>
                </a:solidFill>
              </a:rPr>
              <a:t>	_ _ _ _ _ _ _ _ _ </a:t>
            </a: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</p:txBody>
      </p:sp>
      <p:sp>
        <p:nvSpPr>
          <p:cNvPr id="35843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3/5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/>
          </p:cNvSpPr>
          <p:nvPr>
            <p:ph sz="half" idx="1"/>
          </p:nvPr>
        </p:nvSpPr>
        <p:spPr>
          <a:xfrm>
            <a:off x="971550" y="836613"/>
            <a:ext cx="7056438" cy="4724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4. Jeesus ristiinnaulittiin,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mutta nousi haudastaan,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meille avasi tien Taivaan kunniaan.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Hän Pyhän Henkensä lähetti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puolustamaan lapsiaan.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Totuuden Henki saa meidät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Jeesusta seuraamaan.</a:t>
            </a:r>
          </a:p>
        </p:txBody>
      </p:sp>
      <p:sp>
        <p:nvSpPr>
          <p:cNvPr id="36867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4/5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/>
          </p:cNvSpPr>
          <p:nvPr>
            <p:ph sz="half" idx="1"/>
          </p:nvPr>
        </p:nvSpPr>
        <p:spPr>
          <a:xfrm>
            <a:off x="250825" y="333375"/>
            <a:ext cx="8893175" cy="65246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Prinssejä ja prinsessoja, lapsia Kuninkaan,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Pyhä henki siunaa meitä lahjoillaan.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Olemme prinssejä ja prinsessoja,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lapsia Kuninkaan,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saamme kulkea hänen johdatuksessaan.</a:t>
            </a:r>
          </a:p>
          <a:p>
            <a:pPr>
              <a:buFont typeface="Arial" charset="0"/>
              <a:buNone/>
            </a:pPr>
            <a:endParaRPr lang="fi-FI" sz="24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Prinssejä ja prinsessoja, lapsia Kuninkaan,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Jeesus hoitaa meitä seurakunnassaan.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Olemme prinssejä ja prinsessoja,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lapsia Kuninkaan,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meidät lähettää hän kärsiviä auttamaan.</a:t>
            </a:r>
          </a:p>
          <a:p>
            <a:pPr>
              <a:buFont typeface="Arial" charset="0"/>
              <a:buNone/>
            </a:pPr>
            <a:endParaRPr lang="fi-FI" sz="180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</p:txBody>
      </p:sp>
      <p:sp>
        <p:nvSpPr>
          <p:cNvPr id="37891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5/5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488238" y="5949950"/>
            <a:ext cx="1655762" cy="2762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/>
          </p:cNvSpPr>
          <p:nvPr>
            <p:ph sz="half" idx="1"/>
          </p:nvPr>
        </p:nvSpPr>
        <p:spPr>
          <a:xfrm>
            <a:off x="755650" y="1484313"/>
            <a:ext cx="8208963" cy="4724400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1. Jeesus kutsui Pietarin kalastuksen mestarin.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Nyt Pietarikin tavallaan ihmisiä kalastaa!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12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Kerto:</a:t>
            </a:r>
            <a:r>
              <a:rPr lang="fi-FI" sz="3200" smtClean="0">
                <a:solidFill>
                  <a:schemeClr val="bg1"/>
                </a:solidFill>
              </a:rPr>
              <a:t>  Kaikki mukaan, seuraa johtajaa!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   Kaikki mukaan, seuraa johtajaa!</a:t>
            </a:r>
          </a:p>
          <a:p>
            <a:pPr>
              <a:buFont typeface="Arial" charset="0"/>
              <a:buNone/>
            </a:pPr>
            <a:endParaRPr lang="fi-FI" sz="200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2. Andreas on veljensä, yhtä lailla tärkeä.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Monta mukaan muuta toi,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kun Jeesuksesta tarinoi.       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  Kaikki mukaan , seuraa johtajaa!  </a:t>
            </a:r>
            <a:r>
              <a:rPr lang="fi-FI" sz="3200" smtClean="0">
                <a:solidFill>
                  <a:srgbClr val="FFFF00"/>
                </a:solidFill>
              </a:rPr>
              <a:t>2x</a:t>
            </a:r>
            <a:endParaRPr lang="fi-FI" sz="3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fi-FI" sz="3200" smtClean="0">
              <a:solidFill>
                <a:schemeClr val="bg1"/>
              </a:solidFill>
            </a:endParaRPr>
          </a:p>
        </p:txBody>
      </p:sp>
      <p:sp>
        <p:nvSpPr>
          <p:cNvPr id="38915" name="Suorakulmio 5"/>
          <p:cNvSpPr>
            <a:spLocks noChangeArrowheads="1"/>
          </p:cNvSpPr>
          <p:nvPr/>
        </p:nvSpPr>
        <p:spPr bwMode="auto">
          <a:xfrm>
            <a:off x="1216025" y="333375"/>
            <a:ext cx="6070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5400" b="1">
                <a:solidFill>
                  <a:srgbClr val="FFFF00"/>
                </a:solidFill>
              </a:rPr>
              <a:t>9. Seuraa johtajaa</a:t>
            </a:r>
            <a:endParaRPr lang="fi-FI" altLang="fi-FI" sz="5400">
              <a:solidFill>
                <a:srgbClr val="FFFF00"/>
              </a:solidFill>
            </a:endParaRPr>
          </a:p>
        </p:txBody>
      </p:sp>
      <p:sp>
        <p:nvSpPr>
          <p:cNvPr id="38916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/>
          </p:cNvSpPr>
          <p:nvPr>
            <p:ph sz="half" idx="1"/>
          </p:nvPr>
        </p:nvSpPr>
        <p:spPr>
          <a:xfrm>
            <a:off x="323850" y="620713"/>
            <a:ext cx="8820150" cy="58324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3. 	   Jaakob mukaan kutsuttiin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   seuraan rakkaan Mestarin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   verkkojensa ääreltä, jätti veneen, isänsä.</a:t>
            </a:r>
          </a:p>
          <a:p>
            <a:pPr>
              <a:buFont typeface="Arial" charset="0"/>
              <a:buNone/>
            </a:pPr>
            <a:endParaRPr lang="fi-FI" sz="1000" b="1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Kerto:</a:t>
            </a:r>
            <a:r>
              <a:rPr lang="fi-FI" sz="3200" smtClean="0">
                <a:solidFill>
                  <a:schemeClr val="bg1"/>
                </a:solidFill>
              </a:rPr>
              <a:t>  Kaikki mukaan, seuraa johtajaa!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   Kaikki mukaan, seuraa johtajaa!</a:t>
            </a:r>
          </a:p>
          <a:p>
            <a:pPr>
              <a:buFont typeface="Arial" charset="0"/>
              <a:buNone/>
            </a:pPr>
            <a:endParaRPr lang="fi-FI" sz="20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4. 	   Johanneskin Jeesusta alkoi silloin seurata.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   Jeesus hänet valitsi, Jeesus häntä rakasti.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fi-FI" sz="1000" b="1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Kerto:</a:t>
            </a:r>
            <a:r>
              <a:rPr lang="fi-FI" sz="3200" smtClean="0">
                <a:solidFill>
                  <a:schemeClr val="bg1"/>
                </a:solidFill>
              </a:rPr>
              <a:t>  Kaikki mukaan, seuraa johtajaa!   </a:t>
            </a:r>
            <a:r>
              <a:rPr lang="fi-FI" sz="3200" smtClean="0">
                <a:solidFill>
                  <a:srgbClr val="FFFF00"/>
                </a:solidFill>
              </a:rPr>
              <a:t>2x</a:t>
            </a:r>
            <a:endParaRPr lang="fi-FI" sz="320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</p:txBody>
      </p:sp>
      <p:sp>
        <p:nvSpPr>
          <p:cNvPr id="39939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2/4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/>
          </p:cNvSpPr>
          <p:nvPr>
            <p:ph sz="half" idx="1"/>
          </p:nvPr>
        </p:nvSpPr>
        <p:spPr>
          <a:xfrm>
            <a:off x="323850" y="549275"/>
            <a:ext cx="8820150" cy="5832475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5. Matteuskin kutsun sai. - Häntä seuraan, tottakai!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Tule, Jeesus, kotiini. Kutsun mukaan kaverit.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 		Kaikki mukaan , seuraa johtajaa!  </a:t>
            </a:r>
            <a:r>
              <a:rPr lang="fi-FI" sz="3200" dirty="0" smtClean="0">
                <a:solidFill>
                  <a:srgbClr val="FFFF00"/>
                </a:solidFill>
              </a:rPr>
              <a:t>2x</a:t>
            </a:r>
          </a:p>
          <a:p>
            <a:pPr>
              <a:buFont typeface="Arial" charset="0"/>
              <a:buNone/>
              <a:defRPr/>
            </a:pPr>
            <a:endParaRPr lang="fi-FI" sz="20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6. Jeesus kutsui Tuomaksen, epäilevän ihmisen.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Tuomas saikin tunnustaa: 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”Jeesus nousi kuolleista!”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fi-FI" sz="3200" b="1" dirty="0" smtClean="0">
                <a:solidFill>
                  <a:schemeClr val="bg1"/>
                </a:solidFill>
              </a:rPr>
              <a:t>		</a:t>
            </a:r>
            <a:r>
              <a:rPr lang="fi-FI" sz="3200" dirty="0" smtClean="0">
                <a:solidFill>
                  <a:schemeClr val="bg1"/>
                </a:solidFill>
              </a:rPr>
              <a:t>Kaikki mukaan , seuraa johtajaa!  </a:t>
            </a:r>
            <a:r>
              <a:rPr lang="fi-FI" sz="3200" dirty="0" smtClean="0">
                <a:solidFill>
                  <a:srgbClr val="FFFF00"/>
                </a:solidFill>
              </a:rPr>
              <a:t>2x</a:t>
            </a:r>
            <a:endParaRPr lang="fi-FI" sz="3200" dirty="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fi-FI" sz="2000" dirty="0" smtClean="0">
                <a:solidFill>
                  <a:schemeClr val="bg1"/>
                </a:solidFill>
              </a:rPr>
              <a:t> 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7. Bartolomeus mukaan vaan, myös toinen Jaakob tarvitaan, Filippus ja Simon ja vielä kaksi Juudasta.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endParaRPr lang="fi-FI" sz="1000" b="1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fi-FI" sz="3200" b="1" dirty="0" smtClean="0">
                <a:solidFill>
                  <a:schemeClr val="bg1"/>
                </a:solidFill>
              </a:rPr>
              <a:t>		</a:t>
            </a:r>
            <a:r>
              <a:rPr lang="fi-FI" sz="3200" dirty="0" smtClean="0">
                <a:solidFill>
                  <a:schemeClr val="bg1"/>
                </a:solidFill>
              </a:rPr>
              <a:t>Kaikki mukaan , seuraa johtajaa!  </a:t>
            </a:r>
            <a:r>
              <a:rPr lang="fi-FI" sz="3200" dirty="0" smtClean="0">
                <a:solidFill>
                  <a:srgbClr val="FFFF00"/>
                </a:solidFill>
              </a:rPr>
              <a:t>2x</a:t>
            </a:r>
            <a:endParaRPr lang="fi-FI" sz="3200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fi-FI" altLang="fi-FI" sz="3200" b="1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fi-FI" altLang="fi-FI" sz="3200" b="1" dirty="0" smtClean="0">
              <a:solidFill>
                <a:schemeClr val="bg1"/>
              </a:solidFill>
            </a:endParaRPr>
          </a:p>
        </p:txBody>
      </p:sp>
      <p:sp>
        <p:nvSpPr>
          <p:cNvPr id="40963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3/4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/>
          </p:cNvSpPr>
          <p:nvPr>
            <p:ph sz="half" idx="2"/>
          </p:nvPr>
        </p:nvSpPr>
        <p:spPr>
          <a:xfrm>
            <a:off x="827088" y="404813"/>
            <a:ext cx="8316912" cy="4343400"/>
          </a:xfrm>
        </p:spPr>
        <p:txBody>
          <a:bodyPr/>
          <a:lstStyle/>
          <a:p>
            <a:pPr marL="514350" indent="-514350">
              <a:buFont typeface="Arial" charset="0"/>
              <a:buAutoNum type="arabicPeriod" startAt="2"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      Kuinka aurinko, kuukin 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      tänne syttyi loistamaan,</a:t>
            </a:r>
          </a:p>
          <a:p>
            <a:pPr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        tähti muutama muukin </a:t>
            </a:r>
          </a:p>
          <a:p>
            <a:pPr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        pimeyttä poistamaan?</a:t>
            </a:r>
          </a:p>
          <a:p>
            <a:pPr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        Kuinka syntyivät kalat </a:t>
            </a:r>
          </a:p>
          <a:p>
            <a:pPr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        kaikki meret täyttämään?</a:t>
            </a:r>
          </a:p>
          <a:p>
            <a:pPr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        Pyrstöt, siivet ja jalat, </a:t>
            </a:r>
          </a:p>
          <a:p>
            <a:pPr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        linnut niitä käyttämään.</a:t>
            </a:r>
          </a:p>
          <a:p>
            <a:pPr>
              <a:buFont typeface="Arial" charset="0"/>
              <a:buNone/>
              <a:defRPr/>
            </a:pPr>
            <a:r>
              <a:rPr lang="fi-FI" sz="3200" b="1" dirty="0" smtClean="0">
                <a:solidFill>
                  <a:schemeClr val="bg1"/>
                </a:solidFill>
              </a:rPr>
              <a:t>	  </a:t>
            </a:r>
            <a:r>
              <a:rPr lang="fi-FI" sz="3200" dirty="0" smtClean="0">
                <a:solidFill>
                  <a:schemeClr val="bg1"/>
                </a:solidFill>
              </a:rPr>
              <a:t>Ensimmäinen, toinen, kolmas, neljäs, viides </a:t>
            </a:r>
          </a:p>
          <a:p>
            <a:pPr>
              <a:buFont typeface="Arial" charset="0"/>
              <a:buNone/>
              <a:defRPr/>
            </a:pPr>
            <a:r>
              <a:rPr lang="fi-FI" sz="3200" dirty="0" smtClean="0">
                <a:solidFill>
                  <a:schemeClr val="bg1"/>
                </a:solidFill>
              </a:rPr>
              <a:t>	  päivä kun maailma luotiin!</a:t>
            </a:r>
          </a:p>
          <a:p>
            <a:pPr algn="ctr" eaLnBrk="1" hangingPunct="1">
              <a:buFont typeface="Arial" charset="0"/>
              <a:buNone/>
              <a:defRPr/>
            </a:pPr>
            <a:endParaRPr lang="fi-FI" altLang="fi-FI" sz="3200" b="1" dirty="0" smtClean="0">
              <a:solidFill>
                <a:schemeClr val="bg1"/>
              </a:solidFill>
            </a:endParaRPr>
          </a:p>
        </p:txBody>
      </p:sp>
      <p:sp>
        <p:nvSpPr>
          <p:cNvPr id="5123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2/4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/>
          </p:cNvSpPr>
          <p:nvPr>
            <p:ph sz="half" idx="1"/>
          </p:nvPr>
        </p:nvSpPr>
        <p:spPr>
          <a:xfrm>
            <a:off x="323850" y="620713"/>
            <a:ext cx="8820150" cy="58324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8. Maailma nyt kuulla saa: Jeesus elää, totta maar!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Usko häneen pelastaa, seuransa on ihanaa!</a:t>
            </a:r>
          </a:p>
          <a:p>
            <a:pPr>
              <a:buFont typeface="Arial" charset="0"/>
              <a:buNone/>
            </a:pPr>
            <a:endParaRPr lang="fi-FI" sz="1600" b="1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Kerto:</a:t>
            </a:r>
            <a:r>
              <a:rPr lang="fi-FI" sz="3200" smtClean="0">
                <a:solidFill>
                  <a:schemeClr val="bg1"/>
                </a:solidFill>
              </a:rPr>
              <a:t>  Kaikki mukaan, seuraa johtajaa!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   Kaikki mukaan, seuraa johtajaa!</a:t>
            </a:r>
          </a:p>
          <a:p>
            <a:pPr>
              <a:buFont typeface="Arial" charset="0"/>
              <a:buNone/>
            </a:pPr>
            <a:endParaRPr lang="fi-FI" sz="20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9. Sinullekin kutsu soi. Älä enää aprikoi.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Jokaista nyt tarvitaan Jeesuksesta kertomaan.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fi-FI" sz="1000" b="1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   Kaikki mukaan, seuraa johtajaa!   </a:t>
            </a:r>
            <a:r>
              <a:rPr lang="fi-FI" sz="3200" smtClean="0">
                <a:solidFill>
                  <a:srgbClr val="FFFF00"/>
                </a:solidFill>
              </a:rPr>
              <a:t>4x</a:t>
            </a:r>
            <a:endParaRPr lang="fi-FI" sz="320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</p:txBody>
      </p:sp>
      <p:sp>
        <p:nvSpPr>
          <p:cNvPr id="41987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4/4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659563" y="6381750"/>
            <a:ext cx="1655762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539750" y="1268413"/>
            <a:ext cx="8604250" cy="54451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1. Nuotiolla istun ja tulta kohennan.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Unta vain aavistus taas tänään, oletan.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Hyökätä voi karhu, voi tulla leijona.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Paimenen on työnä ne pedot peitota!</a:t>
            </a:r>
          </a:p>
          <a:p>
            <a:pPr>
              <a:buFont typeface="Arial" charset="0"/>
              <a:buNone/>
            </a:pPr>
            <a:r>
              <a:rPr lang="fi-FI" sz="1600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2. Laumassani lepään, voin luottaa paimeneen.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Hän kerta kerran perään puolestani taistelee.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Hyökätä voi karhu, voi tulla leijona.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Paimenen on työnään ne pedot peitota!</a:t>
            </a:r>
          </a:p>
          <a:p>
            <a:pPr eaLnBrk="1" hangingPunct="1">
              <a:buFont typeface="Arial" charset="0"/>
              <a:buNone/>
            </a:pPr>
            <a:endParaRPr lang="fi-FI" sz="3200" b="1" dirty="0" smtClean="0">
              <a:solidFill>
                <a:schemeClr val="bg1"/>
              </a:solidFill>
            </a:endParaRPr>
          </a:p>
        </p:txBody>
      </p:sp>
      <p:sp>
        <p:nvSpPr>
          <p:cNvPr id="43011" name="Suorakulmio 5"/>
          <p:cNvSpPr>
            <a:spLocks noChangeArrowheads="1"/>
          </p:cNvSpPr>
          <p:nvPr/>
        </p:nvSpPr>
        <p:spPr bwMode="auto">
          <a:xfrm>
            <a:off x="900113" y="404813"/>
            <a:ext cx="46101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4400" b="1">
                <a:solidFill>
                  <a:srgbClr val="FFFF00"/>
                </a:solidFill>
              </a:rPr>
              <a:t>10. Hyvä paimen</a:t>
            </a:r>
            <a:endParaRPr lang="fi-FI" altLang="fi-FI" sz="4400">
              <a:solidFill>
                <a:srgbClr val="FFFF00"/>
              </a:solidFill>
            </a:endParaRPr>
          </a:p>
        </p:txBody>
      </p:sp>
      <p:sp>
        <p:nvSpPr>
          <p:cNvPr id="43012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1/4</a:t>
            </a:r>
            <a:endParaRPr lang="fi-FI" alt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/>
          </p:cNvSpPr>
          <p:nvPr>
            <p:ph sz="half" idx="1"/>
          </p:nvPr>
        </p:nvSpPr>
        <p:spPr>
          <a:xfrm>
            <a:off x="684213" y="692150"/>
            <a:ext cx="8459787" cy="4724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Kerto: 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	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Eikä pelota: mää! Olen turvassa!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Hyvä paimen pitää huolen meistä kaikista.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Eikä janota: pääsimme juomaankin!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Tähän laaksoon muutkin lampaat vielä tahtoisin.</a:t>
            </a: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</p:txBody>
      </p:sp>
      <p:sp>
        <p:nvSpPr>
          <p:cNvPr id="44035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2/4</a:t>
            </a:r>
            <a:endParaRPr lang="fi-FI" alt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/>
          </p:cNvSpPr>
          <p:nvPr>
            <p:ph sz="half" idx="1"/>
          </p:nvPr>
        </p:nvSpPr>
        <p:spPr>
          <a:xfrm>
            <a:off x="611188" y="620713"/>
            <a:ext cx="8532812" cy="59039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3. Pimeimmässä yössä, kun lampaat nukkuvat,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tähyily käy työstä; jää varjoon kukkulat.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Ihmetellen katson nyt öistä taivasta: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mikä on tuo tähti, joka loistaa kirkkaana?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4. Unessani kevään jo tunnen tuoksuja.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Kesken kaiken herään, on paimen valveilla.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Ihmetellen katson nyt öistä taivasta: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mikä on tuo tähti, joka loistaa kirkkaana?</a:t>
            </a:r>
          </a:p>
          <a:p>
            <a:pPr eaLnBrk="1" hangingPunct="1">
              <a:buFont typeface="Arial" charset="0"/>
              <a:buNone/>
            </a:pPr>
            <a:endParaRPr lang="fi-FI" altLang="fi-FI" sz="3200" b="1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dirty="0" smtClean="0">
              <a:solidFill>
                <a:schemeClr val="bg1"/>
              </a:solidFill>
            </a:endParaRPr>
          </a:p>
        </p:txBody>
      </p:sp>
      <p:sp>
        <p:nvSpPr>
          <p:cNvPr id="45059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3/4</a:t>
            </a:r>
            <a:endParaRPr lang="fi-FI" alt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/>
          </p:cNvSpPr>
          <p:nvPr>
            <p:ph sz="half" idx="1"/>
          </p:nvPr>
        </p:nvSpPr>
        <p:spPr>
          <a:xfrm>
            <a:off x="684213" y="692150"/>
            <a:ext cx="8459787" cy="4724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Kerto </a:t>
            </a:r>
            <a:r>
              <a:rPr lang="fi-FI" sz="3200" b="1" smtClean="0">
                <a:solidFill>
                  <a:srgbClr val="FFFF00"/>
                </a:solidFill>
              </a:rPr>
              <a:t>2x</a:t>
            </a:r>
            <a:r>
              <a:rPr lang="fi-FI" sz="3200" b="1" smtClean="0">
                <a:solidFill>
                  <a:schemeClr val="bg1"/>
                </a:solidFill>
              </a:rPr>
              <a:t>: 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	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Eikä pelota: mää! Olen turvassa!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Hyvä paimen pitää huolen meistä kaikista.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Eikä janota: pääsimme juomaankin!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Tähän laaksoon muutkin lampaat vielä tahtoisin.</a:t>
            </a: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</p:txBody>
      </p:sp>
      <p:sp>
        <p:nvSpPr>
          <p:cNvPr id="46083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4/4</a:t>
            </a:r>
            <a:endParaRPr lang="fi-FI" altLang="fi-FI" dirty="0">
              <a:solidFill>
                <a:schemeClr val="bg1"/>
              </a:solidFill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6659563" y="6381750"/>
            <a:ext cx="1655762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539750" y="1484313"/>
            <a:ext cx="8604250" cy="51847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Lampaita sata. Katosi yksi pienenpieni karitsa.</a:t>
            </a:r>
          </a:p>
          <a:p>
            <a:pPr>
              <a:buFont typeface="Arial" charset="0"/>
              <a:buNone/>
            </a:pPr>
            <a:r>
              <a:rPr lang="fi-FI" sz="3200" b="1" dirty="0" smtClean="0">
                <a:solidFill>
                  <a:schemeClr val="bg1"/>
                </a:solidFill>
              </a:rPr>
              <a:t>	</a:t>
            </a:r>
            <a:r>
              <a:rPr lang="fi-FI" sz="3200" dirty="0" smtClean="0">
                <a:solidFill>
                  <a:schemeClr val="bg1"/>
                </a:solidFill>
              </a:rPr>
              <a:t>- Voi, voi tuota lammasta!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Kymmenen rahaa. Katosi yksi pienenpieni kolikko.</a:t>
            </a:r>
          </a:p>
          <a:p>
            <a:pPr>
              <a:buFont typeface="Arial" charset="0"/>
              <a:buNone/>
            </a:pPr>
            <a:r>
              <a:rPr lang="fi-FI" sz="3200" b="1" dirty="0" smtClean="0">
                <a:solidFill>
                  <a:schemeClr val="bg1"/>
                </a:solidFill>
              </a:rPr>
              <a:t>	</a:t>
            </a:r>
            <a:r>
              <a:rPr lang="fi-FI" sz="3200" dirty="0" smtClean="0">
                <a:solidFill>
                  <a:schemeClr val="bg1"/>
                </a:solidFill>
              </a:rPr>
              <a:t>- Voi, voi tuota kolikkoa!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Poikia kaksi. Katosi yksi, toinen Isän pojista.</a:t>
            </a:r>
          </a:p>
          <a:p>
            <a:pPr>
              <a:buFont typeface="Arial" charset="0"/>
              <a:buNone/>
            </a:pPr>
            <a:r>
              <a:rPr lang="fi-FI" sz="3200" b="1" dirty="0" smtClean="0">
                <a:solidFill>
                  <a:schemeClr val="bg1"/>
                </a:solidFill>
              </a:rPr>
              <a:t>	</a:t>
            </a:r>
            <a:r>
              <a:rPr lang="fi-FI" sz="3200" dirty="0" smtClean="0">
                <a:solidFill>
                  <a:schemeClr val="bg1"/>
                </a:solidFill>
              </a:rPr>
              <a:t>- Voi, voi tuota poikasta!</a:t>
            </a:r>
          </a:p>
        </p:txBody>
      </p:sp>
      <p:sp>
        <p:nvSpPr>
          <p:cNvPr id="47107" name="Suorakulmio 5"/>
          <p:cNvSpPr>
            <a:spLocks noChangeArrowheads="1"/>
          </p:cNvSpPr>
          <p:nvPr/>
        </p:nvSpPr>
        <p:spPr bwMode="auto">
          <a:xfrm>
            <a:off x="1195388" y="404813"/>
            <a:ext cx="44354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4000" b="1">
                <a:solidFill>
                  <a:srgbClr val="FFFF00"/>
                </a:solidFill>
              </a:rPr>
              <a:t>11. Lampaita sata</a:t>
            </a:r>
            <a:endParaRPr lang="fi-FI" altLang="fi-FI" sz="4000">
              <a:solidFill>
                <a:srgbClr val="FFFF00"/>
              </a:solidFill>
            </a:endParaRPr>
          </a:p>
        </p:txBody>
      </p:sp>
      <p:sp>
        <p:nvSpPr>
          <p:cNvPr id="47108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1/4</a:t>
            </a:r>
            <a:endParaRPr lang="fi-FI" alt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/>
          </p:cNvSpPr>
          <p:nvPr>
            <p:ph sz="half" idx="1"/>
          </p:nvPr>
        </p:nvSpPr>
        <p:spPr>
          <a:xfrm>
            <a:off x="468313" y="585788"/>
            <a:ext cx="8675687" cy="62722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000" dirty="0" smtClean="0">
                <a:solidFill>
                  <a:schemeClr val="bg1"/>
                </a:solidFill>
              </a:rPr>
              <a:t>Lammas kärsi tuskissaan, erossa omasta laumastaan.</a:t>
            </a:r>
          </a:p>
          <a:p>
            <a:pPr>
              <a:buFont typeface="Arial" charset="0"/>
              <a:buNone/>
            </a:pPr>
            <a:r>
              <a:rPr lang="fi-FI" sz="3000" dirty="0" smtClean="0">
                <a:solidFill>
                  <a:schemeClr val="bg1"/>
                </a:solidFill>
              </a:rPr>
              <a:t>Raha ei tiennyt laisinkaan, että oli kadonnutkaan.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fi-FI" sz="3200" b="1" dirty="0" smtClean="0">
                <a:solidFill>
                  <a:schemeClr val="bg1"/>
                </a:solidFill>
              </a:rPr>
              <a:t>	</a:t>
            </a:r>
            <a:r>
              <a:rPr lang="fi-FI" sz="3200" dirty="0" smtClean="0">
                <a:solidFill>
                  <a:schemeClr val="bg1"/>
                </a:solidFill>
              </a:rPr>
              <a:t>- Mutta poika?</a:t>
            </a:r>
          </a:p>
          <a:p>
            <a:pPr>
              <a:buFont typeface="Arial" charset="0"/>
              <a:buNone/>
            </a:pPr>
            <a:r>
              <a:rPr lang="fi-FI" sz="3000" dirty="0" smtClean="0">
                <a:solidFill>
                  <a:schemeClr val="bg1"/>
                </a:solidFill>
              </a:rPr>
              <a:t>Poika lähti itse kodistaan kauas kylmään maailmaan.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- Sikopaimeneksi </a:t>
            </a:r>
            <a:r>
              <a:rPr lang="fi-FI" sz="3200" dirty="0" smtClean="0">
                <a:solidFill>
                  <a:schemeClr val="bg1"/>
                </a:solidFill>
              </a:rPr>
              <a:t>joutui tuo raukka.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      Hyvä</a:t>
            </a:r>
            <a:r>
              <a:rPr lang="fi-FI" sz="3200" dirty="0" smtClean="0">
                <a:solidFill>
                  <a:schemeClr val="bg1"/>
                </a:solidFill>
              </a:rPr>
              <a:t>, kun sitä ei syönyt haukka!</a:t>
            </a:r>
          </a:p>
          <a:p>
            <a:pPr>
              <a:buFont typeface="Arial" charset="0"/>
              <a:buNone/>
            </a:pPr>
            <a:r>
              <a:rPr lang="fi-FI" sz="2000" dirty="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Jokainen omalla tahollaan oli poissa paikaltaan.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Paimen oli huolissaan, etsi pikkuruista karitsaa.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Nainen kotia luuttusi. Vaan isä odotti. </a:t>
            </a:r>
          </a:p>
          <a:p>
            <a:pPr eaLnBrk="1" hangingPunct="1">
              <a:buFont typeface="Arial" charset="0"/>
              <a:buNone/>
            </a:pPr>
            <a:endParaRPr lang="fi-FI" altLang="fi-FI" sz="3200" b="1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dirty="0" smtClean="0">
              <a:solidFill>
                <a:schemeClr val="bg1"/>
              </a:solidFill>
            </a:endParaRPr>
          </a:p>
        </p:txBody>
      </p:sp>
      <p:sp>
        <p:nvSpPr>
          <p:cNvPr id="48131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2/4</a:t>
            </a:r>
            <a:endParaRPr lang="fi-FI" alt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1042988" y="476250"/>
            <a:ext cx="8101012" cy="6121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Paimen löysi lampaansa,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karitsa pääsi laumaansa.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Nainen noukki rahansa lattianraosta.</a:t>
            </a:r>
          </a:p>
          <a:p>
            <a:pPr>
              <a:spcBef>
                <a:spcPts val="1200"/>
              </a:spcBef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- Entä poika?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Poika palasi retkiltään.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Mitä isä silloin tekikään?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Hän kaappasi suureen syliin,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riensi kyliin kertomaan: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Poikani on viimein tullut kotiin taas.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Tulkaa häntä juhlimaan!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fi-FI" sz="1100" b="1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sz="3200" b="1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sz="3200" b="1" dirty="0" smtClean="0">
              <a:solidFill>
                <a:schemeClr val="bg1"/>
              </a:solidFill>
            </a:endParaRPr>
          </a:p>
        </p:txBody>
      </p:sp>
      <p:sp>
        <p:nvSpPr>
          <p:cNvPr id="49155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3/4</a:t>
            </a:r>
            <a:endParaRPr lang="fi-FI" alt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/>
          </p:cNvSpPr>
          <p:nvPr>
            <p:ph sz="half" idx="1"/>
          </p:nvPr>
        </p:nvSpPr>
        <p:spPr>
          <a:xfrm>
            <a:off x="971550" y="476250"/>
            <a:ext cx="8172450" cy="56880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Taivaassakin iloitaan,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kun yksi kadonnut löytyy,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kun paimen löytää lampaansa,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nainen löytää aarteensa,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poika palaa retkiltään isän kotiin lämpimään.</a:t>
            </a:r>
          </a:p>
          <a:p>
            <a:pPr>
              <a:buFont typeface="Arial" charset="0"/>
              <a:buNone/>
            </a:pPr>
            <a:r>
              <a:rPr lang="fi-FI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Taivaassakin iloitaan, 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kun yksi kadonnut löytyy.               </a:t>
            </a:r>
            <a:r>
              <a:rPr lang="fi-FI" sz="3200" b="1" smtClean="0">
                <a:solidFill>
                  <a:srgbClr val="FFFF00"/>
                </a:solidFill>
              </a:rPr>
              <a:t>2x</a:t>
            </a:r>
            <a:endParaRPr lang="fi-FI" sz="3200" smtClean="0">
              <a:solidFill>
                <a:srgbClr val="FFFF00"/>
              </a:solidFill>
            </a:endParaRP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Enkelitkin riemuitsee, </a:t>
            </a:r>
          </a:p>
          <a:p>
            <a:pPr>
              <a:buFont typeface="Arial" charset="0"/>
              <a:buNone/>
            </a:pPr>
            <a:r>
              <a:rPr lang="fi-FI" sz="3200" b="1" smtClean="0">
                <a:solidFill>
                  <a:schemeClr val="bg1"/>
                </a:solidFill>
              </a:rPr>
              <a:t>kun syntinen palaa kotiin.</a:t>
            </a:r>
            <a:endParaRPr lang="fi-FI" sz="3200" smtClean="0">
              <a:solidFill>
                <a:schemeClr val="bg1"/>
              </a:solidFill>
            </a:endParaRPr>
          </a:p>
        </p:txBody>
      </p:sp>
      <p:sp>
        <p:nvSpPr>
          <p:cNvPr id="50179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4/4</a:t>
            </a:r>
            <a:endParaRPr lang="fi-FI" altLang="fi-FI" dirty="0">
              <a:solidFill>
                <a:schemeClr val="bg1"/>
              </a:solidFill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659563" y="6381750"/>
            <a:ext cx="1655762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/>
          </p:cNvSpPr>
          <p:nvPr>
            <p:ph sz="half" idx="1"/>
          </p:nvPr>
        </p:nvSpPr>
        <p:spPr>
          <a:xfrm>
            <a:off x="539750" y="1341438"/>
            <a:ext cx="8604250" cy="53736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1. 	Kaikki alkoi, kun Jumala loi maan,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sinne ihmisen asustelemaan.</a:t>
            </a:r>
          </a:p>
          <a:p>
            <a:pPr>
              <a:buFont typeface="Arial" charset="0"/>
              <a:buNone/>
            </a:pPr>
            <a:r>
              <a:rPr lang="fi-FI" sz="800" smtClean="0">
                <a:solidFill>
                  <a:schemeClr val="bg1"/>
                </a:solidFill>
              </a:rPr>
              <a:t> </a:t>
            </a:r>
            <a:r>
              <a:rPr lang="fi-FI" sz="3200" smtClean="0">
                <a:solidFill>
                  <a:schemeClr val="bg1"/>
                </a:solidFill>
              </a:rPr>
              <a:t>	Kerto: </a:t>
            </a:r>
            <a:r>
              <a:rPr lang="fi-FI" sz="3200" b="1" smtClean="0">
                <a:solidFill>
                  <a:schemeClr val="bg1"/>
                </a:solidFill>
              </a:rPr>
              <a:t>	</a:t>
            </a:r>
            <a:r>
              <a:rPr lang="fi-FI" sz="3200" smtClean="0">
                <a:solidFill>
                  <a:srgbClr val="FF5050"/>
                </a:solidFill>
              </a:rPr>
              <a:t>Tätä Raamatun punaista lankaa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rgbClr val="FF5050"/>
                </a:solidFill>
              </a:rPr>
              <a:t>			nyt lähden seuraamaan!</a:t>
            </a:r>
          </a:p>
          <a:p>
            <a:pPr>
              <a:buFont typeface="Arial" charset="0"/>
              <a:buNone/>
            </a:pPr>
            <a:r>
              <a:rPr lang="fi-FI" sz="10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2. 	Mutta ihmiset eivät totelleet,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häpeillen piiloon veivät askeleet.  Kerto…</a:t>
            </a:r>
          </a:p>
          <a:p>
            <a:pPr>
              <a:buFont typeface="Arial" charset="0"/>
              <a:buNone/>
            </a:pPr>
            <a:r>
              <a:rPr lang="fi-FI" sz="10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3. 	Syntisyys Jumalasta erottaa.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Paratiisi jäi ihmisiltä taa.                  Kerto…</a:t>
            </a:r>
          </a:p>
        </p:txBody>
      </p:sp>
      <p:sp>
        <p:nvSpPr>
          <p:cNvPr id="51203" name="Suorakulmio 5"/>
          <p:cNvSpPr>
            <a:spLocks noChangeArrowheads="1"/>
          </p:cNvSpPr>
          <p:nvPr/>
        </p:nvSpPr>
        <p:spPr bwMode="auto">
          <a:xfrm>
            <a:off x="971550" y="333375"/>
            <a:ext cx="7392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4000" b="1">
                <a:solidFill>
                  <a:srgbClr val="FFFF00"/>
                </a:solidFill>
              </a:rPr>
              <a:t>12. Raamatun punainen lanka</a:t>
            </a:r>
            <a:endParaRPr lang="fi-FI" altLang="fi-FI" sz="4000">
              <a:solidFill>
                <a:srgbClr val="FFFF00"/>
              </a:solidFill>
            </a:endParaRPr>
          </a:p>
        </p:txBody>
      </p:sp>
      <p:sp>
        <p:nvSpPr>
          <p:cNvPr id="51204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/>
          </p:cNvSpPr>
          <p:nvPr>
            <p:ph idx="1"/>
          </p:nvPr>
        </p:nvSpPr>
        <p:spPr>
          <a:xfrm>
            <a:off x="755650" y="404813"/>
            <a:ext cx="8229600" cy="5545137"/>
          </a:xfrm>
        </p:spPr>
        <p:txBody>
          <a:bodyPr/>
          <a:lstStyle/>
          <a:p>
            <a:pPr marL="514350" indent="-514350">
              <a:buFont typeface="Arial" charset="0"/>
              <a:buAutoNum type="arabicPeriod" startAt="3"/>
              <a:defRPr/>
            </a:pPr>
            <a:r>
              <a:rPr lang="fi-FI" dirty="0" smtClean="0">
                <a:solidFill>
                  <a:schemeClr val="bg1"/>
                </a:solidFill>
              </a:rPr>
              <a:t>      Kuinka muotonsa hassut 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            saivat muutkin eläimet?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	        Kärsät, kuonot ja tassut, 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            kaikki erinäköiset.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	        Kuinka ihminen viimein 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            luotiin tähän maailmaan?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	        Voidaan nauravin ilmein 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           olla kuva Jumalan.</a:t>
            </a:r>
          </a:p>
          <a:p>
            <a:pPr>
              <a:buFont typeface="Arial" charset="0"/>
              <a:buNone/>
              <a:defRPr/>
            </a:pPr>
            <a:r>
              <a:rPr lang="fi-FI" b="1" dirty="0" smtClean="0">
                <a:solidFill>
                  <a:schemeClr val="bg1"/>
                </a:solidFill>
              </a:rPr>
              <a:t>	</a:t>
            </a:r>
            <a:r>
              <a:rPr lang="fi-FI" dirty="0" smtClean="0">
                <a:solidFill>
                  <a:schemeClr val="bg1"/>
                </a:solidFill>
              </a:rPr>
              <a:t>Ensimmäinen, toinen, kolmas, neljäs, viides, kuudes  - päivä kun maailma luotiin!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6147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3/4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/>
          </p:cNvSpPr>
          <p:nvPr>
            <p:ph sz="half" idx="1"/>
          </p:nvPr>
        </p:nvSpPr>
        <p:spPr>
          <a:xfrm>
            <a:off x="755650" y="379413"/>
            <a:ext cx="8056563" cy="6381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4. 	Vedenpaisumus kaiken upotti,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Jumala Nooan perheen pelasti.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 Kerto: </a:t>
            </a:r>
            <a:r>
              <a:rPr lang="fi-FI" sz="3200" b="1" dirty="0" smtClean="0">
                <a:solidFill>
                  <a:schemeClr val="bg1"/>
                </a:solidFill>
              </a:rPr>
              <a:t>	</a:t>
            </a:r>
            <a:r>
              <a:rPr lang="fi-FI" sz="3200" dirty="0" smtClean="0">
                <a:solidFill>
                  <a:srgbClr val="FF5050"/>
                </a:solidFill>
              </a:rPr>
              <a:t>Tätä Raamatun punaista lankaa 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fi-FI" sz="3200" dirty="0" smtClean="0">
                <a:solidFill>
                  <a:srgbClr val="FF5050"/>
                </a:solidFill>
              </a:rPr>
              <a:t>			nyt lähden seuraamaan!</a:t>
            </a:r>
          </a:p>
          <a:p>
            <a:pPr>
              <a:buFont typeface="Arial" charset="0"/>
              <a:buNone/>
            </a:pPr>
            <a:endParaRPr lang="fi-FI" sz="1400" dirty="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5. 	Abraham, esi-isä Jeesuksen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lähti kulkemaan maahan lupauksen.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	Kerto…</a:t>
            </a:r>
          </a:p>
          <a:p>
            <a:pPr>
              <a:buFont typeface="Arial" charset="0"/>
              <a:buNone/>
            </a:pPr>
            <a:r>
              <a:rPr lang="fi-FI" sz="1400" dirty="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6. 	Kaksitoista sai Jaakob poikia.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Kasvoi kansa jo Israelista.   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	Kerto…</a:t>
            </a:r>
          </a:p>
        </p:txBody>
      </p:sp>
      <p:sp>
        <p:nvSpPr>
          <p:cNvPr id="52227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2/6</a:t>
            </a:r>
            <a:endParaRPr lang="fi-FI" alt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/>
          </p:cNvSpPr>
          <p:nvPr>
            <p:ph sz="half" idx="1"/>
          </p:nvPr>
        </p:nvSpPr>
        <p:spPr>
          <a:xfrm>
            <a:off x="468313" y="665163"/>
            <a:ext cx="8675687" cy="61928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7. 	Egyptiin matka Joosefia vei,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Jumalan kansa nälkään kuollut ei.   Kerto</a:t>
            </a:r>
          </a:p>
          <a:p>
            <a:pPr>
              <a:buFont typeface="Arial" charset="0"/>
              <a:buNone/>
            </a:pPr>
            <a:r>
              <a:rPr lang="fi-FI" sz="1600" dirty="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8. 	Mooses, kansan kun sieltä vapautti,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luvattuun maahan matkan aloitti.   Kerto</a:t>
            </a:r>
          </a:p>
          <a:p>
            <a:pPr>
              <a:buFont typeface="Arial" charset="0"/>
              <a:buNone/>
            </a:pPr>
            <a:endParaRPr lang="fi-FI" sz="1600" dirty="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9. 	Luvatun alueen valloitettuaan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jakoi Joosua perinnöksi maan.          Kerto</a:t>
            </a:r>
          </a:p>
          <a:p>
            <a:pPr>
              <a:buFont typeface="Arial" charset="0"/>
              <a:buNone/>
            </a:pPr>
            <a:r>
              <a:rPr lang="fi-FI" sz="1600" dirty="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10. 	Kuninkaan kansa tahtoi johtoonsa.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Daavid suoriutui hyvin hommasta.   Kerto</a:t>
            </a:r>
          </a:p>
          <a:p>
            <a:pPr eaLnBrk="1" hangingPunct="1">
              <a:buFont typeface="Arial" charset="0"/>
              <a:buNone/>
            </a:pPr>
            <a:endParaRPr lang="fi-FI" altLang="fi-FI" sz="3200" b="1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dirty="0" smtClean="0">
              <a:solidFill>
                <a:schemeClr val="bg1"/>
              </a:solidFill>
            </a:endParaRPr>
          </a:p>
        </p:txBody>
      </p:sp>
      <p:sp>
        <p:nvSpPr>
          <p:cNvPr id="53251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3/6</a:t>
            </a:r>
            <a:endParaRPr lang="fi-FI" alt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/>
          </p:cNvSpPr>
          <p:nvPr>
            <p:ph sz="half" idx="1"/>
          </p:nvPr>
        </p:nvSpPr>
        <p:spPr>
          <a:xfrm>
            <a:off x="611188" y="549275"/>
            <a:ext cx="8532812" cy="59896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11. 	Profeetat Jeesuksesta ennusti.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Vapautusta jo kansa odotti. 	Kerto</a:t>
            </a:r>
          </a:p>
          <a:p>
            <a:pPr>
              <a:buFont typeface="Arial" charset="0"/>
              <a:buNone/>
            </a:pPr>
            <a:endParaRPr lang="fi-FI" sz="16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12. 	Syntyä tuli aika Jeesuksen,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Jumalan Poika ainutkertainen. 	Kerto</a:t>
            </a:r>
          </a:p>
          <a:p>
            <a:pPr>
              <a:buFont typeface="Arial" charset="0"/>
              <a:buNone/>
            </a:pPr>
            <a:r>
              <a:rPr lang="fi-FI" sz="16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13. 	Jeesus ihmeitä teki päällä maan.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Opetuslapset kulki mukanaan. 	Kerto</a:t>
            </a:r>
          </a:p>
          <a:p>
            <a:pPr>
              <a:buFont typeface="Arial" charset="0"/>
              <a:buNone/>
            </a:pPr>
            <a:r>
              <a:rPr lang="fi-FI" sz="16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14. 	Jeesus kärsi ja kuoli ristillä,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jotta pääsemme irti synnistä. 	Kerto</a:t>
            </a:r>
          </a:p>
          <a:p>
            <a:pPr>
              <a:buFont typeface="Arial" charset="0"/>
              <a:buNone/>
            </a:pPr>
            <a:endParaRPr lang="fi-FI" sz="3200" smtClean="0"/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</p:txBody>
      </p:sp>
      <p:sp>
        <p:nvSpPr>
          <p:cNvPr id="54275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4/6</a:t>
            </a:r>
            <a:endParaRPr lang="fi-FI" alt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/>
          </p:cNvSpPr>
          <p:nvPr>
            <p:ph sz="half" idx="1"/>
          </p:nvPr>
        </p:nvSpPr>
        <p:spPr>
          <a:xfrm>
            <a:off x="395288" y="549275"/>
            <a:ext cx="8748712" cy="63087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15. 	Sitten laskettiin Jeesus hautaansa.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Kolmas päivä hän nousi kuolleista.  Kerto   </a:t>
            </a:r>
          </a:p>
          <a:p>
            <a:pPr>
              <a:buFont typeface="Arial" charset="0"/>
              <a:buNone/>
            </a:pPr>
            <a:endParaRPr lang="fi-FI" sz="16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16. 	Lähetti Jeesus meidät ääriin maan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muille kertomaan ilosanomaa. 	    Kerto</a:t>
            </a:r>
          </a:p>
          <a:p>
            <a:pPr>
              <a:buFont typeface="Arial" charset="0"/>
              <a:buNone/>
            </a:pPr>
            <a:r>
              <a:rPr lang="fi-FI" sz="16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17. 	Jeesus pilvissä nousi Taivaaseen,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siellä valmistaa paikkaa omilleen.    Kerto </a:t>
            </a:r>
          </a:p>
          <a:p>
            <a:pPr>
              <a:buFont typeface="Arial" charset="0"/>
              <a:buNone/>
            </a:pPr>
            <a:r>
              <a:rPr lang="fi-FI" sz="16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18. 	Pyhän Hengen hän sitten lähetti 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meille voimaksi, puolustajaksi.         Kerto </a:t>
            </a:r>
            <a:r>
              <a:rPr lang="fi-FI" sz="3200" smtClean="0"/>
              <a:t>	</a:t>
            </a:r>
          </a:p>
        </p:txBody>
      </p:sp>
      <p:sp>
        <p:nvSpPr>
          <p:cNvPr id="55299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5/6</a:t>
            </a:r>
            <a:endParaRPr lang="fi-FI" alt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/>
          </p:cNvSpPr>
          <p:nvPr>
            <p:ph sz="half" idx="1"/>
          </p:nvPr>
        </p:nvSpPr>
        <p:spPr>
          <a:xfrm>
            <a:off x="323850" y="549275"/>
            <a:ext cx="8604250" cy="63087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19. 	Saarnattiin evankeliumia,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syntyi uusia seurakuntia.		       Kerto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20. 	Lupasi Jeesus tulla hakemaan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omansa kerran kotiin Taivaan maan.   Kerto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21. 	Lopussa Jumala luo uudestaan </a:t>
            </a:r>
          </a:p>
          <a:p>
            <a:pPr>
              <a:buFont typeface="Arial" charset="0"/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		uudet taivaat ja upouuden maan.       Kerto</a:t>
            </a:r>
          </a:p>
        </p:txBody>
      </p:sp>
      <p:sp>
        <p:nvSpPr>
          <p:cNvPr id="56323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dirty="0" smtClean="0">
                <a:solidFill>
                  <a:schemeClr val="bg1"/>
                </a:solidFill>
              </a:rPr>
              <a:t>6/6</a:t>
            </a:r>
            <a:endParaRPr lang="fi-FI" altLang="fi-FI" dirty="0">
              <a:solidFill>
                <a:schemeClr val="bg1"/>
              </a:solidFill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659563" y="6381750"/>
            <a:ext cx="1655762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/>
          </p:cNvSpPr>
          <p:nvPr>
            <p:ph idx="1"/>
          </p:nvPr>
        </p:nvSpPr>
        <p:spPr>
          <a:xfrm>
            <a:off x="827088" y="520700"/>
            <a:ext cx="7932737" cy="6337300"/>
          </a:xfrm>
        </p:spPr>
        <p:txBody>
          <a:bodyPr/>
          <a:lstStyle/>
          <a:p>
            <a:pPr marL="514350" indent="-514350">
              <a:buFont typeface="Arial" charset="0"/>
              <a:buAutoNum type="arabicPeriod" startAt="4"/>
              <a:defRPr/>
            </a:pPr>
            <a:r>
              <a:rPr lang="fi-FI" dirty="0" smtClean="0">
                <a:solidFill>
                  <a:schemeClr val="bg1"/>
                </a:solidFill>
              </a:rPr>
              <a:t>     Tämä maailma luotiin, 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           Herra loi sen sanallaan.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	       Kasvit, eläimet suotiin, 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           planeetat on radallaan.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	       Hyvänä kaiken uuden 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           Luoja näki mielissään.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	       Jälkeen päivien kuuden </a:t>
            </a:r>
          </a:p>
          <a:p>
            <a:pPr>
              <a:buFont typeface="Arial" charset="0"/>
              <a:buNone/>
              <a:defRPr/>
            </a:pPr>
            <a:r>
              <a:rPr lang="fi-FI" dirty="0" smtClean="0">
                <a:solidFill>
                  <a:schemeClr val="bg1"/>
                </a:solidFill>
              </a:rPr>
              <a:t>           on jo aika levähtää.</a:t>
            </a:r>
          </a:p>
          <a:p>
            <a:pPr>
              <a:buFont typeface="Arial" charset="0"/>
              <a:buNone/>
              <a:defRPr/>
            </a:pPr>
            <a:r>
              <a:rPr lang="fi-FI" b="1" dirty="0" smtClean="0">
                <a:solidFill>
                  <a:schemeClr val="bg1"/>
                </a:solidFill>
              </a:rPr>
              <a:t>	</a:t>
            </a:r>
            <a:r>
              <a:rPr lang="fi-FI" dirty="0" smtClean="0">
                <a:solidFill>
                  <a:schemeClr val="bg1"/>
                </a:solidFill>
              </a:rPr>
              <a:t>Ensimmäinen, toinen, kolmas, neljäs, viides, kuudes – JA LEPO!</a:t>
            </a:r>
          </a:p>
          <a:p>
            <a:pPr algn="ctr" eaLnBrk="1" hangingPunct="1">
              <a:buFont typeface="Arial" charset="0"/>
              <a:buNone/>
              <a:defRPr/>
            </a:pPr>
            <a:endParaRPr lang="fi-FI" altLang="fi-FI" dirty="0" smtClean="0">
              <a:solidFill>
                <a:schemeClr val="bg1"/>
              </a:solidFill>
            </a:endParaRPr>
          </a:p>
        </p:txBody>
      </p:sp>
      <p:sp>
        <p:nvSpPr>
          <p:cNvPr id="7171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4/4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948488" y="6340475"/>
            <a:ext cx="1492250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/>
          </p:cNvSpPr>
          <p:nvPr>
            <p:ph sz="half" idx="1"/>
          </p:nvPr>
        </p:nvSpPr>
        <p:spPr>
          <a:xfrm>
            <a:off x="827088" y="1412875"/>
            <a:ext cx="7993062" cy="4724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1. 	Lue, lue, lue, lue ahkeraan,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  	mitä Raamatussa sanotaan.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Lue, lue, lue, lue ahkeraan.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Sanaan rakastutaan.</a:t>
            </a:r>
          </a:p>
          <a:p>
            <a:pPr>
              <a:buFont typeface="Arial" charset="0"/>
              <a:buNone/>
            </a:pPr>
            <a:endParaRPr lang="fi-FI" sz="14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2. 	Tutki, tutki, älä hutki, tutki vaan,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mitä Raamatussa sanotaan.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Tutki, tutki, älä hutki, tutki vaan.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Sanaan rakastutaan.</a:t>
            </a:r>
          </a:p>
        </p:txBody>
      </p:sp>
      <p:sp>
        <p:nvSpPr>
          <p:cNvPr id="8195" name="Suorakulmio 5"/>
          <p:cNvSpPr>
            <a:spLocks noChangeArrowheads="1"/>
          </p:cNvSpPr>
          <p:nvPr/>
        </p:nvSpPr>
        <p:spPr bwMode="auto">
          <a:xfrm>
            <a:off x="755650" y="333375"/>
            <a:ext cx="749458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 sz="5400" b="1">
                <a:solidFill>
                  <a:srgbClr val="FFFF00"/>
                </a:solidFill>
              </a:rPr>
              <a:t>2. Sanaan rakastutaan</a:t>
            </a:r>
          </a:p>
        </p:txBody>
      </p:sp>
      <p:sp>
        <p:nvSpPr>
          <p:cNvPr id="8196" name="Tekstiruutu 1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1/3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/>
          </p:cNvSpPr>
          <p:nvPr>
            <p:ph sz="half" idx="1"/>
          </p:nvPr>
        </p:nvSpPr>
        <p:spPr>
          <a:xfrm>
            <a:off x="1042988" y="593725"/>
            <a:ext cx="7705725" cy="54991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3. 	Mieti, mieti, mieti, mieti uudestaan,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mitä Raamatussa sanotaan.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Mieti, mieti, mieti, mieti uudestaan.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Sanaan rakastutaan.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4. 	Opettele, opettele ulkoa,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mitä Raamatussa sanotaan.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Opettele, opettele ulkoa.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Sanaan rakastutaan.</a:t>
            </a:r>
          </a:p>
        </p:txBody>
      </p:sp>
      <p:sp>
        <p:nvSpPr>
          <p:cNvPr id="9219" name="Tekstiruutu 5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2/3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/>
          </p:cNvSpPr>
          <p:nvPr>
            <p:ph sz="half" idx="1"/>
          </p:nvPr>
        </p:nvSpPr>
        <p:spPr>
          <a:xfrm>
            <a:off x="971550" y="765175"/>
            <a:ext cx="7705725" cy="50403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5. 	Kerro, kerro, kerro, kerro aina vaan,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mitä Raamatussa sanotaan. 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Kerro, kerro, kerro, kerro aina vaan.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Sanaan rakastutaan.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</a:t>
            </a:r>
          </a:p>
          <a:p>
            <a:pPr>
              <a:buFont typeface="Arial" charset="0"/>
              <a:buNone/>
            </a:pPr>
            <a:r>
              <a:rPr lang="fi-FI" sz="3200" smtClean="0">
                <a:solidFill>
                  <a:schemeClr val="bg1"/>
                </a:solidFill>
              </a:rPr>
              <a:t>		</a:t>
            </a:r>
            <a:r>
              <a:rPr lang="fi-FI" sz="3200" b="1" smtClean="0">
                <a:solidFill>
                  <a:schemeClr val="bg1"/>
                </a:solidFill>
              </a:rPr>
              <a:t>4x</a:t>
            </a:r>
            <a:r>
              <a:rPr lang="fi-FI" sz="3200" smtClean="0">
                <a:solidFill>
                  <a:schemeClr val="bg1"/>
                </a:solidFill>
              </a:rPr>
              <a:t>   Sanaan rakastutaan.</a:t>
            </a:r>
            <a:endParaRPr lang="fi-FI" altLang="fi-FI" sz="3200" b="1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fi-FI" altLang="fi-FI" sz="3200" b="1" smtClean="0">
              <a:solidFill>
                <a:schemeClr val="bg1"/>
              </a:solidFill>
            </a:endParaRPr>
          </a:p>
        </p:txBody>
      </p:sp>
      <p:sp>
        <p:nvSpPr>
          <p:cNvPr id="10243" name="Tekstiruutu 5"/>
          <p:cNvSpPr txBox="1">
            <a:spLocks noChangeArrowheads="1"/>
          </p:cNvSpPr>
          <p:nvPr/>
        </p:nvSpPr>
        <p:spPr bwMode="auto">
          <a:xfrm>
            <a:off x="8547100" y="63404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i-FI" altLang="fi-FI">
                <a:solidFill>
                  <a:schemeClr val="bg1"/>
                </a:solidFill>
              </a:rPr>
              <a:t>3/3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75463" y="6381750"/>
            <a:ext cx="1657350" cy="277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9" rIns="92075" bIns="4603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i-FI" altLang="fi-FI" sz="120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Sisällysluettelo</a:t>
            </a:r>
            <a:endParaRPr lang="fi-FI" altLang="fi-FI" sz="1200">
              <a:solidFill>
                <a:srgbClr val="FF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18437</TotalTime>
  <Words>611</Words>
  <Application>Microsoft Office PowerPoint</Application>
  <PresentationFormat>Näytössä katseltava diaesitys (4:3)</PresentationFormat>
  <Paragraphs>595</Paragraphs>
  <Slides>54</Slides>
  <Notes>16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54</vt:i4>
      </vt:variant>
    </vt:vector>
  </HeadingPairs>
  <TitlesOfParts>
    <vt:vector size="60" baseType="lpstr">
      <vt:lpstr>Arial</vt:lpstr>
      <vt:lpstr>Calibri</vt:lpstr>
      <vt:lpstr>Times New Roman</vt:lpstr>
      <vt:lpstr>Arial Black</vt:lpstr>
      <vt:lpstr>Symbol</vt:lpstr>
      <vt:lpstr>Office-teema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  <vt:lpstr>Dia 34</vt:lpstr>
      <vt:lpstr>Dia 35</vt:lpstr>
      <vt:lpstr>Dia 36</vt:lpstr>
      <vt:lpstr>Dia 37</vt:lpstr>
      <vt:lpstr>Dia 38</vt:lpstr>
      <vt:lpstr>Dia 39</vt:lpstr>
      <vt:lpstr>Dia 40</vt:lpstr>
      <vt:lpstr>Dia 41</vt:lpstr>
      <vt:lpstr>Dia 42</vt:lpstr>
      <vt:lpstr>Dia 43</vt:lpstr>
      <vt:lpstr>Dia 44</vt:lpstr>
      <vt:lpstr>Dia 45</vt:lpstr>
      <vt:lpstr>Dia 46</vt:lpstr>
      <vt:lpstr>Dia 47</vt:lpstr>
      <vt:lpstr>Dia 48</vt:lpstr>
      <vt:lpstr>Dia 49</vt:lpstr>
      <vt:lpstr>Dia 50</vt:lpstr>
      <vt:lpstr>Dia 51</vt:lpstr>
      <vt:lpstr>Dia 52</vt:lpstr>
      <vt:lpstr>Dia 53</vt:lpstr>
      <vt:lpstr>Dia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</dc:creator>
  <cp:lastModifiedBy>Anne</cp:lastModifiedBy>
  <cp:revision>742</cp:revision>
  <dcterms:created xsi:type="dcterms:W3CDTF">1601-01-01T00:00:00Z</dcterms:created>
  <dcterms:modified xsi:type="dcterms:W3CDTF">2021-11-19T23:51:59Z</dcterms:modified>
</cp:coreProperties>
</file>