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0E9BA-CB18-4B66-ACBE-56ECBEDA3624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BBD33-A6C9-4535-B756-ADDFF03B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3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64332E1-3653-4E6E-BC64-AFBC68D0F4D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0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0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BCB1C03-5CE5-4E48-BF91-367921FCC56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0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0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505720F-8280-48A5-B480-46F8C697FF3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1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1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0C034C0-5E26-48DB-A4FC-D184E32A680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2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702C6F1-C4AD-43BC-8F02-8C061D39932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3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3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7D71FE0-2889-48A6-A092-B4E454374DF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4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4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FA30D96-7070-4DD4-889E-FDDD55380DC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5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5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379BE7A-97FF-43B5-969B-11A007CF42E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6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6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32467DC-D810-4D80-8A1F-A36B1864CBA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7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7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C1274ED-77E7-4F3C-ADDE-ED1381D7401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8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8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2520A79-822E-433A-A468-4DF91448472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9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9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5463520-FBC7-422C-95FF-70C31FEEF32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2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B38D1DA-6A73-43A3-8D8F-88F009B7F4B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0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0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3F20BA3-E85C-4D32-B40D-26D5FFB28AF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1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1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386432B-8E2A-46D8-8DA9-917241FA70B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2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2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6F0BFA5-1729-40FA-B3B6-88BA8AE605D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3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3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1B2E469-7EEC-4035-8DB1-EEDF0BD4213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4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4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7769C55-896D-4B70-8755-F56C4B5A30F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A2A0D52-C40D-4582-B22A-360E47CA2C4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6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6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612DE20-168E-44B3-A80B-C3C41FD34EC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7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7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4FBA4B3-C5C7-4A6D-934D-C2C923938B3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8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8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DEC2322-83B7-465A-99F8-327D7672AC9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9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9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C0241A2-06E9-4CE7-8973-EC3F789CCD4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3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3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8CD8712-F81F-4901-A645-2FF41D6A454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0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0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B3B72C4-81C5-42AE-B82C-5EB0A392858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1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1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9406FEE-CEBA-4378-9E7F-A190E33C1AB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2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2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FA88A1E-889C-4BB7-B2A8-15B074A92D6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3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3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C76329E-1536-436A-B9C8-80DDAF12F58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4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4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1E54B25-5479-4C06-9E80-E790153ED2A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5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5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9BC71A4-0BD2-4F62-B6D7-9C8F647A3A9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6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6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078E695-0A6F-42D4-BEE0-47929ABF1F9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7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7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5AF1AA1-B19A-43A5-9B27-D2AD69B62EF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8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8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DCCF95A-003D-46A9-AE75-3C94CADA36F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9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9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549C56D-FECB-42B6-8D68-D721EF2D142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4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4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BD4FBAF-CCA4-48DD-9761-E72615A21FD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0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0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2200B65-6FFA-4CF2-A0A4-2628BA493B8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1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1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919AF3B-3469-4409-A094-5B2EBA9292E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2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2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4158F94-2426-4832-B096-F4976F541AA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3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3A60955-37A1-4E6B-9370-A3EDD84A069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5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5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8377BF3-6FEA-41AE-ABD5-2AB76A0C76C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6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6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7244903-3A7C-485B-ADD9-5595CE5DCC1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7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7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916E8BF-779F-4C4E-9E11-D6BD8FE67A2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8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8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9A9C255-0F95-4ECC-AC09-62D637FD247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9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9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8E705DC-06DA-4BCD-8B84-C0CB1EA4138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0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0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64BBFEB-84FD-433D-9CB8-F3379695BA3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5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5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C4273C1-B3A3-4AD8-9219-E2E0BE9E974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1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1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6FE46EB-D976-4C03-914F-B3B2A230990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2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2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7411A7C-4F8B-400C-8DC3-2F20E8A2DBA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FDC9794-7AC8-412C-AC7F-02DABC0745F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4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4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F1F2014-F5D6-49A7-8EF8-5FC6E918BBB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5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5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B19F30D-0EDC-42E0-9AE4-52AD17404C0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6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6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64031C7-A965-447A-AB40-26D49AD500C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7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7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FC57FC5-6A39-45F1-8CCE-11191B484CA6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8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8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09E342D-9DAC-4C8F-A522-27356575061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9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9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08DA0A8-248A-4D45-9936-DA184C4D1B4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0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0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908D436-8D79-4488-82F6-76C73D84988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6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6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1CA9E31-F713-4F15-9FFA-EB9F59C839F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1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1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A3FBBD1-AFA4-4A11-9705-467F727D929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2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2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8564D77-9169-4EA4-92D4-D89F8DEF523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3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3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451F802-133C-4B3B-9F01-7409D23B6B5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4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4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DF86524-A26D-4DFE-8E1A-6AA53ACED94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5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5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1C4A509-1650-41E9-8882-C9F42BBA0DA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6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6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EE6C082-47B9-4122-8D3B-521299E2843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7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7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1CE5389-F7D4-40F6-9708-676A042A749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8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8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4C92939-D9B6-4ACB-8B01-6CFAEFD6156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9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9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71DC2A4-1852-46DA-A1E6-4F19F61360D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0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0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DF79E8F-8576-46B2-8595-4F1C8D73196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7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7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449B7B5-4157-4DC2-B0B1-41341A342CF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1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1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AF7D413-5E41-4228-AD24-DABD2C974A7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8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8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8744746-A08B-477C-8A75-D8DDA914982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9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9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8C4E-BA60-4011-9BD6-F498E3BEB7FA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5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BADB-FDEA-4E28-A5D2-DF84C83D194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1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3CDA-3DF9-4B7A-B71E-238055C18CC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0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DFA32-42A2-4B24-BD69-63F6C18AD3F7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4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D7FD-024C-4FB7-95EE-C005D50A8E10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5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973CE-847D-4AA4-B0CF-59349A43E5B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9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97A9-5068-4BA2-BF62-82D69CCEDCD8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3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44C5-168E-4F4B-B3FD-508F2D76704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5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39C3-2E79-463A-BA0A-7CA6D230159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45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6F9C-2F03-44B9-B29D-60DAC889A03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782E-90E3-45A2-91CE-D45CDD8CE28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3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D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tekstin perustyylejä napsauttamalla</a:t>
            </a:r>
          </a:p>
          <a:p>
            <a:pPr lvl="1"/>
            <a:r>
              <a:rPr lang="fi-FI" altLang="en-US" smtClean="0"/>
              <a:t>toinen taso</a:t>
            </a:r>
          </a:p>
          <a:p>
            <a:pPr lvl="2"/>
            <a:r>
              <a:rPr lang="fi-FI" altLang="en-US" smtClean="0"/>
              <a:t>kolmas taso</a:t>
            </a:r>
          </a:p>
          <a:p>
            <a:pPr lvl="3"/>
            <a:r>
              <a:rPr lang="fi-FI" altLang="en-US" smtClean="0"/>
              <a:t>neljäs taso</a:t>
            </a:r>
          </a:p>
          <a:p>
            <a:pPr lvl="4"/>
            <a:r>
              <a:rPr lang="fi-FI" altLang="en-US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92DFB8-6603-4124-B88C-990D4D4CC635}" type="slidenum">
              <a:rPr 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1031" name="Picture 7" descr="Jippii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13" y="5335588"/>
            <a:ext cx="160813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58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979613" y="3573463"/>
            <a:ext cx="53101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TAIVAAN ISÄN HOMMISSA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Merja Salonen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612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RAUTANEN JUTTU,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TOSI RAUTANEN JUTTU,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HYVÄ SANOMA JEESUKSESTA.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RAUTANEN JUTTU,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TOSI RAUTANEN JUTTU,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RAKKAUDESTA SUURIMMASTA.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RAUTANEN JUTTU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5648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KUULETKO ÄÄNET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RUMPUJEN SOITON?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NE KUTSUU SINUAKIN.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PALJON ON TYÖTÄ,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VALAISTAAN YÖTÄ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SOIHDUIN TUHANSIN.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RAUTANEN JUTTU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67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RAUTANEN JUTTU,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TOSI RAUTANEN JUTTU,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HYVÄ SANOMA JEESUKSESTA.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RAUTANEN JUTTU,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TOSI RAUTANEN JUTTU,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RAKKAUDESTA SUURIMMASTA.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RAUTANEN JUTTU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096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LAHJAKSI SAAMME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TOIVOA TUODA,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LAHJA SE MEILLEKIN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SEN ANTAA,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ARMOSSAAN KANTAA,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SOI LAULU LOPUTON!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RAUTANEN JUTTU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3409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RAUTANEN JUTTU,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TOSI RAUTANEN JUTTU,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HYVÄ SANOMA JEESUKSESTA.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RAUTANEN JUTTU,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TOSI RAUTANEN JUTTU,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RAKKAUDESTA SUURIMMASTA.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RAUTANEN JUTTU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70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052638" y="3573463"/>
            <a:ext cx="50403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JEESUS MULTA SUUKON SAA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055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MULTA SUUKON SAA,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PÄÄSEN TAIVAASEEN!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JUOKSEN SYLIIN JEESUKSEEN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MITÄÄN PELKÄÄN 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SILLOIN TÄYSIN YMMÄRRÄN,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KUINKA IHANA ON HÄN,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JOLLE TÄÄLLÄ MAAN PÄÄLLÄ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ANNOIN ELÄMÄN!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JEESUS MULTA SUUKON SAA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574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563938" y="3573463"/>
            <a:ext cx="352901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KATULAPSI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fi-FI" altLang="en-US" sz="800" b="1">
              <a:solidFill>
                <a:srgbClr val="000000"/>
              </a:solidFill>
              <a:latin typeface="Comic Sans MS" pitchFamily="66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fi-FI" altLang="en-US" sz="8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903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0327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ISÄ, KERRO MULLE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MIKSI PALELEN.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MIKSI TÄNÄÄN RUOKAA LÖYTÄNYTKÄÄN EN?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MULLE LEIPÄ JOKAPÄIVÄINEN.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SITÄ SULTA ANELEN.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KATULAPSI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976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0327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ISÄ, KERRO MULLE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MIKSI SODITAAN.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MIKSI TÄYTYY LASTEN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 TAPPAMAAN?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MULLE VIISAUTTA VASTUSTAA TÄTÄ PAHAA MAAILMAA.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KATULAPSI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379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50825" y="4048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TULE MUKAAN SINÄKIN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ISÄN HOMMIIN.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RUKOILLA VOIT AAMUISIN,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 ET NUKU POMMIIN.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TAIVAAN ISÄN HOMMISSA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6623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66725" y="19050"/>
            <a:ext cx="9001125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KATULAPSI KULKEE ILMAN KOTIA.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TÄSSÄ MAAILMASSA TÄYNNÄ SOTIA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ORPO ILMAN ÄIDIN SYLIÄ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NEUVOTONNA KIERTÄÄ KYLIÄ.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LAPSIPAKOLAINEN, MUUKALAINEN MAAN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KYSYY HILJAA: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SAANKO TULLA TEILLE ASUMAAN?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SAANKO TULLA TEILLE ASUMAAN?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KATULAPSI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5989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80327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ISÄ, KERRO MULLE, MIKSI TYÖTÄ TEEN.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MIKSI TÄYTYY LASTEN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 TEHTAASEEN?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MULLE OPETTAJA, KOULUKIN. VOI, JOS SINNE PÄÄSISIN!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KATULAPSI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415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80327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ISÄ, KERRO MULLE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MIKSI KÄRSITÄÄN.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MIKSI MYYDÄÄN LAPSET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KIPUUN, HÄPEÄÄN?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MULLE ISÄ, ÄITI,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KOTIKIN. LEIKKIMÄÄNKIN TAHTOISIN.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KATULAPSI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496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66725" y="19050"/>
            <a:ext cx="9001125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KATULAPSI KULKEE ILMAN KOTIA.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TÄSSÄ MAAILMASSA TÄYNNÄ SOTIA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ORPO ILMAN ÄIDIN SYLIÄ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NEUVOTONNA KIERTÄÄ KYLIÄ.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LAPSIPAKOLAINEN, MUUKALAINEN MAAN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KYSYY HILJAA: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SAANKO TULLA TEILLE ASUMAAN?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>
                <a:solidFill>
                  <a:srgbClr val="000000"/>
                </a:solidFill>
                <a:latin typeface="Arial Black" pitchFamily="34" charset="0"/>
              </a:rPr>
              <a:t>SAANKO TULLA TEILLE ASUMAAN?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KATULAPSI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104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203575" y="3573463"/>
            <a:ext cx="3529013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TUULIEN TEITÄ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Jukka Salminen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Pirkko Arola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Copyright © Warner/Chappell Music Finland Oy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Printed with permission by Warner/Chappell Music Scandinavia AB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fi-FI" altLang="en-US" sz="8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916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95288" y="404813"/>
            <a:ext cx="7777162" cy="54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LASKEN MATKAAN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LEIJAN KAUNEIMMAN.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SAA LENTÄÄ TUULIEN TEITÄ.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TOIVO NOUSEE YLI ULAPAN: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"ANNA RAUHA. VARJELE MEITÄ.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RAUHA. VARJELE MEITÄ."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TUULIEN TEITÄ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1/3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781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95288" y="188913"/>
            <a:ext cx="7777162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LAITAN MATKAAN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TOIVEEN KAUNEIMMAN.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SAA LENTÄÄ TUULIEN TEITÄ.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PYYNTÖ KANTAA YLI MAAILMAN: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"ANNA RAUHA. VARJELE MEITÄ.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RAUHA. VARJELE MEITÄ."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TUULIEN TEITÄ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2/3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1879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5288" y="188913"/>
            <a:ext cx="7777162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LASKEN MATKAAN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LEIJAN KAUNEIMMAN.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SAA LENTÄÄ TUULIEN TEITÄ.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TOIVO NOUSEE YLI ULAPAN: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"ANNA RAUHA. VARJELE MEITÄ.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 RAUHA. VARJELE MEITÄ."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TUULIEN TEITÄ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3/3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925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276600" y="3573463"/>
            <a:ext cx="3529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KUKAPA MENEE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säv./san. Lasse Heikkilä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5062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KAUAN SITTEN JEESUS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MUUTTI TAIVAASEEN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VALMISTAMAAN PAIKKAA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HÄNEN LAPSILLEEN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ENNEN LÄHTEMISTÄÄN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ANTOI TEHTÄVÄN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 KAIKKEEN MAAILMAAN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JOKAISELLE KERTOMAAN: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USKOMALLA JEESUKSEEN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 UUDEN ELÄMÄN.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KUKAPA MENEE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747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082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PÄIVÄLLÄKIN RUKOILLA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 JA VIELÄ ILLALLA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YÖLLÄKIN ON TAKUULLA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 KUULOLLA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KOULUSSA TAI MATKALLA, VAIKKA RULLALAUDALLA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UIMAHALLIN SAUNALLA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ISÄN HOMMISSA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TAIVAAN ISÄN HOMMISSA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367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KUKAPA MENEE,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 ME EMME MEE?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KUKAPA TEKEE,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 ME EMME TEE?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TEHTÄVÄ MEIDÄN;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TUNNEMME TIEN.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MYÖS TIETÄMÄTTÖMILLE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TIEDON TIESTÄ TÄSTÄ VIEN.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KUKAPA MENEE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41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ZAIREN VIIDAKOISSA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 HERRAA RUKOILLAAN.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KIINAN VANKILOISSA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JEESUKSEEN USKOTAAN.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SILTI VIELÄ MONTA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NIITÄ JOTKA KÄY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PELOISSANSA NUKKUMAAN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TIETÄMÄTTÄ OLLENKAAN: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TURVATA VOI JUMALAAN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VAIKKEI HÄNTÄ NÄY.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KUKAPA MENEE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799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KUKAPA MENEE,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 ME EMME MEE?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KUKAPA TEKEE,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 ME EMME TEE?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TEHTÄVÄ MEIDÄN;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TUNNEMME TIEN.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MYÖS TIETÄMÄTTÖMILLE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TIEDON TIESTÄ TÄSTÄ VIEN.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KUKAPA MENEE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12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MONTA TODISTAJAA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VIELÄ TARVITAAN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PITKIN HIMALAJAA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KYLIIN NOUSEMAAN.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ENNEN KUIN SÄ LÄHDET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MUISTA ENSIN TÄÄ: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TAHTOO TÄÄLLÄKIN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 LUOKKAKAVERIN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RISTIN VOIMAN PAREMMIN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 VOIVAN YMMÄRTÄÄ.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KUKAPA MENEE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0659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KUKAPA MENEE,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 ME EMME MEE?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KUKAPA TEKEE,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 ME EMME TEE?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TEHTÄVÄ MEIDÄN;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TUNNEMME TIEN.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MYÖS TIETÄMÄTTÖMILLE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TIEDON TIESTÄ TÄSTÄ VIEN.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400">
                <a:solidFill>
                  <a:srgbClr val="000000"/>
                </a:solidFill>
                <a:latin typeface="Arial Black" pitchFamily="34" charset="0"/>
              </a:rPr>
              <a:t>		MYÖS TIETÄMÄTTÖMILLE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400">
                <a:solidFill>
                  <a:srgbClr val="000000"/>
                </a:solidFill>
                <a:latin typeface="Arial Black" pitchFamily="34" charset="0"/>
              </a:rPr>
              <a:t>		TIEDON JEESUKSESTA VIEN.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KUKAPA MENEE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372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979613" y="3573463"/>
            <a:ext cx="57610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MENNÄÄN KAIKKEEN MAAILMAAN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Minna Kontiolahti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160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MIKÄÄN PIDÄTTELE EI,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ME MENNÄÄN, HEIPÄ HEI!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MUKAAN MUUTKIN TULLA SAAVAT. JOUKOLLA NYT LÄHDETÄÄN.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MATKAAN KÄYMME RIEMUITEN. KUKKULATKIN KERTOO 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KUULE KUINKA KEDON PUUTKIN PAUKUTTAVAT KÄSIÄÄN.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 rot="5400000">
            <a:off x="5958682" y="2758281"/>
            <a:ext cx="5638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MENNÄÄN KAIKKEEN MAAILMAAN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7781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KAIKKEEN MAAILMAAN. MERTEN YLI SEILATAAN,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HALKI AAVIKKOJEN, AROJEN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YLI VUORIEN.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KAIKKEEN MAAILMAAN JEESUKSESTA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ILOSANOMAMME  KIIRII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KOHTA ÄÄRIIN MANNERTEN.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 rot="5400000">
            <a:off x="5958682" y="2758281"/>
            <a:ext cx="5638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MENNÄÄN KAIKKEEN MAAILMAAN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4591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MIKÄÄN ESTÄÄ EI NYT VOI;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MATKA JATKUU, HOI JA HOI!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 KAUPUNKIIN JA KYLÄÄN VIEDÄÄN VIESTI TAIVAINEN.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KULKEE JOUKKO LAULAEN. TÄRKEÄ ON JOKAINEN.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YHTEISTUUMIN TAIVAL TAITTUU TOINEN TOISTA TUKIEN.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 rot="5400000">
            <a:off x="5958682" y="2758281"/>
            <a:ext cx="5638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MENNÄÄN KAIKKEEN MAAILMAAN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471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KAIKKEEN MAAILMAAN. MERTEN YLI SEILATAAN,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HALKI AAVIKKOJEN, AROJEN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YLI VUORIEN.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KAIKKEEN MAAILMAAN JEESUKSESTA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ILOSANOMAMME  KIIRII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KOHTA ÄÄRIIN MANNERTEN.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 rot="5400000">
            <a:off x="5958682" y="2758281"/>
            <a:ext cx="5638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MENNÄÄN KAIKKEEN MAAILMAAN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8806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5082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JOKAINEN ON TÄRKEÄ,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ISÄ MEITÄ KANTAA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RAKKAUTTA JA JÄRKEÄ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PYYTÄJÄLLE ANTAA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TAIVAAN ISÄN HOMMISSA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471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MIKÄÄN HIDASTAA EI SAA. ETEENPÄIN VAIN, HIP HURRAA!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MEITÄ JOHTAA, MEILLE TIETÄ TASOITTAA.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NOUSEE LIPPU LIEHUMAAN. JOUKKO SEN KUN KASVAA VAAN.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 LAPSIANSA KYLTYMÄTTÄ RAKASTAA.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 rot="5400000">
            <a:off x="5958682" y="2758281"/>
            <a:ext cx="5638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MENNÄÄN KAIKKEEN MAAILMAAN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248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23850" y="3333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KAIKKEEN MAAILMAAN. MERTEN YLI SEILATAAN,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HALKI AAVIKKOJEN, AROJEN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YLI VUORIEN.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MENNÄÄN KAIKKEEN MAAILMAAN JEESUKSESTA KERTOMAAN.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ILOSANOMAMME  KIIRII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KOHTA ÄÄRIIN MANNERTEN.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 rot="5400000">
            <a:off x="5958682" y="2758281"/>
            <a:ext cx="5638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MENNÄÄN KAIKKEEN MAAILMAAN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128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987675" y="3573463"/>
            <a:ext cx="3529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NIIN KUIN SIEMEN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säv./san. Lasse Heikkilä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670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KUIN SIEMEN KÄTKEE SISÄLLENSÄ SUUREN PUUN,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SYDÄN USKON KAUTTA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OMISTAA VOI TÄHDET, KUUN.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ASTUA NÄIN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SIIHEN SUUREEN SEIKKAILUUN,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JOSTA KIRJOITETTU ON RAAMATTUUN.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NIIN KUIN SIEMEN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721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KUIN KEVÄT, JOKA PAJUNKISSAT HERÄTTÄÄ,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SINUN RAKKAUTESI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SYDÄNTÄNI LÄMMITTÄÄ.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ELÄMÄNI ULOS KUORESTAAN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PILKISTÄÄ,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KOHTA YMPÄRILLÄKIN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SULAA JÄÄ.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NIIN KUIN SIEMEN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3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KUIN LÄHDE,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 KALLIOSTA PULPPUAA,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SINUN SANASI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MUN HENKEÄNI VAHVISTAA.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LÖYDÄN VOIMAN, JOLLA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VARTENI VOI KANNATTAA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OKSAT, JOTKA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VALLOITTAA MAAILMAA.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NIIN KUIN SIEMEN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3546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KUIN LEHDET KOHTI VALKEUTTA AVAUTUU,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KÄDET SIUNAUSTASI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JANOTEN NÄIN OJENTUU.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VAILLA VALOASI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VIHREYTENI LAKASTUU.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TULE, LEHTEVÄKSI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TEE KOKO PUU.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NIIN KUIN SIEMEN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826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KUIN TUULI, JOKA LATVUKSIA HUOJUTTAA,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SINUN HENKESI MUA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TAHDOSSASI TAIVUTTAA.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TÄYSIN ANTAUDUN JA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ANNAN SINUN LIIKUTTAA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AIVAN MINNE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TUULI VAIN PUHALTAA.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NIIN KUIN SIEMEN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2369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4213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KUIN OKSAT, JOTKA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SATOA JO KYPSYTTÄÄ,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PALVELLA JA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KANTAA MYÖSKIN HEDELMÄÄ,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TUHANSITTAIN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USKON SIEMENIÄ SYNNYTTÄÄ,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NIITÄ YLI KOKO MAAN LEVITTÄÄ. NIITÄ YLI KOKO MAAN LEVITTÄÄ.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NIIN KUIN SIEMEN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661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484438" y="3573463"/>
            <a:ext cx="5310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EI HYLKÄÄ HYVÄ PAIMEN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säv./san. Seppo Huhdanpää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6605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9388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LÄHELLÄ JA KAUKANA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TYÖTÄ TEHDÄÄN KIMPASSA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KENENKÄÄN EI SOOLOILLA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TARVI SEURAKUNNASSA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HALTIN LUMIHUIPULLA, WASHINGTONIN HISSISSÄ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JAAVAN SADEMETSISSÄ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ISÄN HOMMISSA.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TAIVAAN ISÄN HOMMISSA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054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57200" y="7397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HYLKÄÄ, EI HYLKÄÄ,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HYLKÄÄ TUO HYVÄ PAIMEN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SAAN ELÄÄ, EN PELKÄÄ,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KANSSANSA JAKAA SAAN KAIKEN.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EI HYLKÄÄ HYVÄ PAIMEN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7239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57200" y="2349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ITSENI KOKONAAN ANNAN RAKKAALLE VAPAHTAJALLE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SIELUNI SURUNSA ITKEE SUURELLE LOHDUTTAJALLE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 MURHEENI KANNAN MURHEIDEN KANTAJALLE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MINUN VIRHEENI KÄTKEE VALTAVAN ARMON ALLE</a:t>
            </a: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EI HYLKÄÄ HYVÄ PAIMEN</a:t>
            </a:r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80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57200" y="7651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HYLKÄÄ, EI HYLKÄÄ,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HYLKÄÄ TUO HYVÄ PAIMEN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SAAN ELÄÄ, EN PELKÄÄ,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KANSSANSA JAKAA SAAN KAIKEN.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EI HYLKÄÄ HYVÄ PAIMEN</a:t>
            </a:r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782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457200" y="4048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ELÄMÄN, TULEVAISUUDEN, KAIKEN TUON JUMALALLE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LAULUN SAIN HÄNELTÄ UUDEN,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SEN LAULAN NYT KORKEIMMALLE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SANASSAAN ÄÄNENSÄ KUULEN,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OHJAA MUA ELÄMÄN TEILLÄ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SALAISUUS SUOTUISAN TUULEN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TIEDOSSA ENKELEILLÄ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EI HYLKÄÄ HYVÄ PAIMEN</a:t>
            </a:r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8843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457200" y="7651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HYLKÄÄ, EI HYLKÄÄ,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HYLKÄÄ TUO HYVÄ PAIMEN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SAAN ELÄÄ, EN PELKÄÄ,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KANSSANSA JAKAA SAAN KAIKEN.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EI HYLKÄÄ HYVÄ PAIMEN</a:t>
            </a:r>
          </a:p>
        </p:txBody>
      </p:sp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08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692275" y="3573463"/>
            <a:ext cx="7272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KAUAS KUULUU ÄÄNI VAPAHTAJAN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säv./san. Seppo Huhdanpää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59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765175" y="333375"/>
            <a:ext cx="603885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KAUAS KUULUU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ÄÄNI VAPAHTAJAN.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 JEESUS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VOITTI KUOLEMAN.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KAUAS KUULUU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ÄÄNI VAPAHTAJAN.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 JEESUS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VOITTI KUOLEMAN.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 rot="5400000">
            <a:off x="5973763" y="2773362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KAUAS KUULUU ÄÄNI VAPAHTAJAN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9120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765175" y="333375"/>
            <a:ext cx="7551738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KUUNTELE, OLE HILJAA,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SAAT KOOTA JUMALAN VILJAA.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VILJAA, JOKA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OOTTAA LEIKKAAJAA.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 rot="5400000">
            <a:off x="5973763" y="2773362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KAUAS KUULUU ÄÄNI VAPAHTAJAN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1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765175" y="333375"/>
            <a:ext cx="603885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KAUAS KUULUU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ÄÄNI VAPAHTAJAN.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 JEESUS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VOITTI KUOLEMAN.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KAUAS KUULUU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ÄÄNI VAPAHTAJAN.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 JEESUS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VOITTI KUOLEMAN.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 rot="5400000">
            <a:off x="5973763" y="2773362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KAUAS KUULUU ÄÄNI VAPAHTAJAN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925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65175" y="333375"/>
            <a:ext cx="668655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LÄHTEÄ SAAT KERTOMAAN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SUURTA ILOSANOMAA,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JOTA VIELÄ KAIVATEN MONI ODOTTAA.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 rot="5400000">
            <a:off x="5973763" y="2773362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KAUAS KUULUU ÄÄNI VAPAHTAJAN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0087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082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TULE MUKAAN SINÄKIN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ISÄN HOMMIIN.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RUKOILLA VOIT AAMUISIN,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 ET NUKU POMMIIN.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TAIVAAN ISÄN HOMMISSA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688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765175" y="333375"/>
            <a:ext cx="668655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KAUAS KUULUU ÄÄNI VAPAHTAJAN.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 JEESUS VOITTI KUOLEMAN.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KAUAS KUULUU ÄÄNI VAPAHTAJAN.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 JEESUS VOITTI KUOLEMAN.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KAUAS KUULUU ÄÄNI VAPAHTAJAN.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 rot="5400000">
            <a:off x="5973763" y="2773362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KAUAS KUULUU ÄÄNI VAPAHTAJAN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321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419475" y="3573463"/>
            <a:ext cx="3529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ISÄN SYDÄN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säv./san. Lasse Heikkilä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229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-180975" y="1052513"/>
            <a:ext cx="91440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LAPSILLEEN ON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 HELLÄ.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RAKASTAA HÄN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KOKO SYDÄMELLÄ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KILTTIÄ JA TUHMAA,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SITÄKIN, KEN UHMAA.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ISÄLLÄ ON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SYDÄNTÄ, JOS KELLÄ</a:t>
            </a:r>
            <a:endParaRPr lang="en-US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ISÄN SYDÄN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1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-180975" y="1052513"/>
            <a:ext cx="91440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SYNNISTÄ ON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SYDÄMENI MUSTA.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USKONUT 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ISÄN VAROITUSTA.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KAIKEN HÄN ON NÄHNYT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MITÄ OLEN TEHNYT.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SYYLLISENÄ PELKÄÄN RANGAISTUSTA.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ISÄN SYDÄN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-180975" y="1052513"/>
            <a:ext cx="91440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NÄIN ON JEESUS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ARMAHTANUT LASTAAN. ANTEEKS´ANTAMUKSEN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OTAN VASTAAN.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VALKEAMPI LUNTA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TAAS ON SISIKUNTA.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VAPAA OLEN,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TUNTUI MILTÄ TUNTUI.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ISÄN SYDÄN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-180975" y="1052513"/>
            <a:ext cx="91440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ELÄMÄNSÄ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JEESUS KRISTUS ANTOI.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RANGAISTUKSEN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PUOLESTANI KANTOI.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KANSSAAN TAHDON JATKAA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ISÄN LUOKSE MATKAA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SINNE, MISSÄ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KADUTKIN ON KULTAA.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ISÄN SYDÄN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-180975" y="1052513"/>
            <a:ext cx="91440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KASVU ALKAA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USKON SIEMENESTÄ.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VARJOT EIVÄT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VIHREYTTÄ ESTÄ.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VAIKKA PURIS´ HALLA,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SATAIS KAATAMALLA,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UUDISTUN MÄ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 Black" pitchFamily="34" charset="0"/>
              </a:rPr>
              <a:t>AINA ARMON ALLA.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 rot="5400000">
            <a:off x="5201443" y="3485357"/>
            <a:ext cx="712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ISÄN SYDÄN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2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6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014788" y="3573463"/>
            <a:ext cx="2357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säv./san. Lasse Heikkilä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252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OLEN NÄHNYT AARREKARTAN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IKIVANHAN, MUTTA TARKAN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 NÄYTTÄÄ MISTÄ LÖYTYY TIE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TÄÄLTÄ ONNEEN IKUISEEN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1/8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282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KOHTI KULLAN KIMALLUSTA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REITTI LÖYTYY RAAMATUSTA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SITÄ PITKIN KUN KÄYN KULKEMAAN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EN EKSY MILLOINKAAN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2/8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117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5082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PÄIVÄLLÄKIN RUKOILLA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 JA VIELÄ ILLALLA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YÖLLÄKIN ON TAKUULLA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 KUULOLLA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KOULUSSA TAI MATKALLA, VAIKKA RULLALAUDALLA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UIMAHALLIN SAUNALLA </a:t>
            </a:r>
          </a:p>
          <a:p>
            <a:pPr algn="ctr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TAIVAAN ISÄN HOMMISSA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TAIVAAN ISÄN HOMMISSA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2866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PÄÄSEN TAIVAASEEN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USKON JEESUKSEEN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LÄHDEN AARTEISTAAN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MYÖS TOISILLE KERTOMAAN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3/8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8683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PÄÄSEN TAIVAASEEN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USKON JEESUKSEEN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LÄHDEN AARTEISTAAN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MYÖS TOISILLE KERTOMAAN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4/8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2021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OLEN KUULLUT MYÖSKIN SIITÄ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ETTÄ JOS EI VOIMAT RIITÄ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TÄTÄ TIETÄ KAITAA KULKEMAAN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EI HAITTAA OLLENKAAN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5/8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864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MINÄ TUNNEN SALAISUUDEN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MISTÄ LÖYTÄÄ VOIMAN UUDEN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PYHÄ HENKI HEIKOT VAHVISTAA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ME HERRAA RUKOILLAAN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6/8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883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PÄÄSEN TAIVAASEEN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USKON JEESUKSEEN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LÄHDEN AARTEISTAAN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MYÖS TOISILLE KERTOMAAN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7/8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5340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PÄÄSEN TAIVAASEEN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USKON JEESUKSEEN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JIPPII! MINÄ LÄHDEN AARTEISTAAN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MYÖS TOISILLE KERTOMAAN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JIPPII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8/8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11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JippiiTaivaanIsanHommis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3840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59113" y="3573463"/>
            <a:ext cx="352901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RAUTANEN JUTTU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säv./san. Jukka Salminen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Copyright © Warner/Chappell Music Finland Oy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Printed with permission by Warner/Chappell Music Scandinavia AB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fi-FI" altLang="en-US" sz="8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763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4213" y="2603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KUTSUVAT ÄÄNET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RUMPUJEN SOITON,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KÄY YLI MERTEN JA MAAN.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HUMINAN TUULEN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KUTSUVAN KUULEN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JEESUSTA SEURAAMAAN.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RAUTANEN JUTTU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38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2033</Words>
  <Application>Microsoft Office PowerPoint</Application>
  <PresentationFormat>On-screen Show (4:3)</PresentationFormat>
  <Paragraphs>691</Paragraphs>
  <Slides>75</Slides>
  <Notes>70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Hakalat</dc:creator>
  <cp:lastModifiedBy>Hakalat</cp:lastModifiedBy>
  <cp:revision>2</cp:revision>
  <dcterms:created xsi:type="dcterms:W3CDTF">2016-09-05T09:40:07Z</dcterms:created>
  <dcterms:modified xsi:type="dcterms:W3CDTF">2016-09-05T10:04:16Z</dcterms:modified>
</cp:coreProperties>
</file>