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7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2" r:id="rId57"/>
    <p:sldId id="313" r:id="rId58"/>
    <p:sldId id="314" r:id="rId59"/>
    <p:sldId id="315" r:id="rId60"/>
    <p:sldId id="316" r:id="rId61"/>
    <p:sldId id="317" r:id="rId62"/>
    <p:sldId id="318" r:id="rId63"/>
    <p:sldId id="319" r:id="rId64"/>
    <p:sldId id="320" r:id="rId65"/>
    <p:sldId id="321" r:id="rId66"/>
    <p:sldId id="322" r:id="rId67"/>
    <p:sldId id="323" r:id="rId68"/>
    <p:sldId id="324" r:id="rId69"/>
    <p:sldId id="325" r:id="rId70"/>
    <p:sldId id="326" r:id="rId71"/>
    <p:sldId id="327" r:id="rId72"/>
    <p:sldId id="328" r:id="rId73"/>
    <p:sldId id="329" r:id="rId74"/>
    <p:sldId id="330" r:id="rId75"/>
    <p:sldId id="331" r:id="rId7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presProps" Target="presProps.xml"/><Relationship Id="rId8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A0E9BA-CB18-4B66-ACBE-56ECBEDA3624}" type="datetimeFigureOut">
              <a:rPr lang="en-US" smtClean="0"/>
              <a:t>9/5/2016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5BBD33-A6C9-4535-B756-ADDFF03BE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4348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9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564332E1-3653-4E6E-BC64-AFBC68D0F4DE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1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109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109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CBCB1C03-5CE5-4E48-BF91-367921FCC56A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10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20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20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5505720F-8280-48A5-B480-46F8C697FF35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11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21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21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60C034C0-5E26-48DB-A4FC-D184E32A6804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12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22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22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5702C6F1-C4AD-43BC-8F02-8C061D39932F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13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23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23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67D71FE0-2889-48A6-A092-B4E454374DF7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14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24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24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4FA30D96-7070-4DD4-889E-FDDD55380DC0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15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25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25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1379BE7A-97FF-43B5-969B-11A007CF42E2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16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26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26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A32467DC-D810-4D80-8A1F-A36B1864CBAE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17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27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27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4C1274ED-77E7-4F3C-ADDE-ED1381D74010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18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28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28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F2520A79-822E-433A-A468-4DF914484725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19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29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29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65463520-FBC7-422C-95FF-70C31FEEF32C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2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12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120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6B38D1DA-6A73-43A3-8D8F-88F009B7F4B7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20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30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30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E3F20BA3-E85C-4D32-B40D-26D5FFB28AFD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21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31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31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2386432B-8E2A-46D8-8DA9-917241FA70B2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22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32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32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46F0BFA5-1729-40FA-B3B6-88BA8AE605D0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23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33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33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01B2E469-7EEC-4035-8DB1-EEDF0BD4213F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24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34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34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D7769C55-896D-4B70-8755-F56C4B5A30FD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25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35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35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3A2A0D52-C40D-4582-B22A-360E47CA2C4D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26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36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36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6612DE20-168E-44B3-A80B-C3C41FD34ECB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27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37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37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E4FBA4B3-C5C7-4A6D-934D-C2C923938B3D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28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38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38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1DEC2322-83B7-465A-99F8-327D7672AC9E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29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39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39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0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9C0241A2-06E9-4CE7-8973-EC3F789CCD4B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3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130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130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B8CD8712-F81F-4901-A645-2FF41D6A4545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30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40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40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FB3B72C4-81C5-42AE-B82C-5EB0A3928587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31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41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41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19406FEE-CEBA-4378-9E7F-A190E33C1ABD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32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42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42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FFA88A1E-889C-4BB7-B2A8-15B074A92D6A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33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43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43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CC76329E-1536-436A-B9C8-80DDAF12F58C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34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44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44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A1E54B25-5479-4C06-9E80-E790153ED2AB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35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45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45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19BC71A4-0BD2-4F62-B6D7-9C8F647A3A94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36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46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46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7078E695-0A6F-42D4-BEE0-47929ABF1F97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37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47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47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8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55AF1AA1-B19A-43A5-9B27-D2AD69B62EFF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38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48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48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9DCCF95A-003D-46A9-AE75-3C94CADA36F7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39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49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49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0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D549C56D-FECB-42B6-8D68-D721EF2D142B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4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14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140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0BD4FBAF-CCA4-48DD-9761-E72615A21FD4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40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50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50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C2200B65-6FFA-4CF2-A0A4-2628BA493B8E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41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51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51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B919AF3B-3469-4409-A094-5B2EBA9292E0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42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52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52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E4158F94-2426-4832-B096-F4976F541AA4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43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53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53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5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33A60955-37A1-4E6B-9370-A3EDD84A0690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44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55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55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88377BF3-6FEA-41AE-ABD5-2AB76A0C76C8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45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56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56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7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F7244903-3A7C-485B-ADD9-5595CE5DCC1F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46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57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57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8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B916E8BF-779F-4C4E-9E11-D6BD8FE67A20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47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58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58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29A9C255-0F95-4ECC-AC09-62D637FD247F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48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59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59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0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18E705DC-06DA-4BCD-8B84-C0CB1EA41382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49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60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60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0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364BBFEB-84FD-433D-9CB8-F3379695BA30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5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150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150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1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BC4273C1-B3A3-4AD8-9219-E2E0BE9E9748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50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61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61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B6FE46EB-D976-4C03-914F-B3B2A230990C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51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62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62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D7411A7C-4F8B-400C-8DC3-2F20E8A2DBA1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52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63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63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DFDC9794-7AC8-412C-AC7F-02DABC0745FE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53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64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64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5F1F2014-F5D6-49A7-8EF8-5FC6E918BBB7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54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65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65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6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CB19F30D-0EDC-42E0-9AE4-52AD17404C0D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55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66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66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C64031C7-A965-447A-AB40-26D49AD500C1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56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67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67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5FC57FC5-6A39-45F1-8CCE-11191B484CA6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57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68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68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809E342D-9DAC-4C8F-A522-273565750618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58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69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69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0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208DA0A8-248A-4D45-9936-DA184C4D1B40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59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70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70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C908D436-8D79-4488-82F6-76C73D849887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6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16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16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E1CA9E31-F713-4F15-9FFA-EB9F59C839F7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60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71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71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2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9A3FBBD1-AFA4-4A11-9705-467F727D9298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61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72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72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98564D77-9169-4EA4-92D4-D89F8DEF523B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67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73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73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7451F802-133C-4B3B-9F01-7409D23B6B5C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68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74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74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5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4DF86524-A26D-4DFE-8E1A-6AA53ACED948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69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75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75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31C4A509-1650-41E9-8882-C9F42BBA0DAC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70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76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76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8EE6C082-47B9-4122-8D3B-521299E28430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71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77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77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21CE5389-F7D4-40F6-9708-676A042A7491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72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78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78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04C92939-D9B6-4ACB-8B01-6CFAEFD61562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73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79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79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D71DC2A4-1852-46DA-A1E6-4F19F61360DC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74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80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80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2DF79E8F-8576-46B2-8595-4F1C8D73196C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7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17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17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F449B7B5-4157-4DC2-B0B1-41341A342CF9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75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81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81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AAF7D413-5E41-4228-AD24-DABD2C974A7E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8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18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18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88744746-A08B-477C-8A75-D8DDA9149827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9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19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19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198C4E-BA60-4011-9BD6-F498E3BEB7FA}" type="slidenum">
              <a:rPr lang="fi-F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251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A9BADB-FDEA-4E28-A5D2-DF84C83D194E}" type="slidenum">
              <a:rPr lang="fi-F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0313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EE3CDA-3DF9-4B7A-B71E-238055C18CC4}" type="slidenum">
              <a:rPr lang="fi-F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5000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2DFA32-42A2-4B24-BD69-63F6C18AD3F7}" type="slidenum">
              <a:rPr lang="fi-F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8344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63D7FD-024C-4FB7-95EE-C005D50A8E10}" type="slidenum">
              <a:rPr lang="fi-F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559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E973CE-847D-4AA4-B0CF-59349A43E5B1}" type="slidenum">
              <a:rPr lang="fi-F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6296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2F97A9-5068-4BA2-BF62-82D69CCEDCD8}" type="slidenum">
              <a:rPr lang="fi-F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1235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EB44C5-168E-4F4B-B3FD-508F2D767041}" type="slidenum">
              <a:rPr lang="fi-F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2358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A539C3-2E79-463A-BA0A-7CA6D2301591}" type="slidenum">
              <a:rPr lang="fi-F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6458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7A6F9C-2F03-44B9-B29D-60DAC889A03E}" type="slidenum">
              <a:rPr lang="fi-F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898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 smtClean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AE782E-90E3-45A2-91CE-D45CDD8CE284}" type="slidenum">
              <a:rPr lang="fi-F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6337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D3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en-US" smtClean="0"/>
              <a:t>Muokkaa perustyyl. napsautt.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en-US" smtClean="0"/>
              <a:t>Muokkaa tekstin perustyylejä napsauttamalla</a:t>
            </a:r>
          </a:p>
          <a:p>
            <a:pPr lvl="1"/>
            <a:r>
              <a:rPr lang="fi-FI" altLang="en-US" smtClean="0"/>
              <a:t>toinen taso</a:t>
            </a:r>
          </a:p>
          <a:p>
            <a:pPr lvl="2"/>
            <a:r>
              <a:rPr lang="fi-FI" altLang="en-US" smtClean="0"/>
              <a:t>kolmas taso</a:t>
            </a:r>
          </a:p>
          <a:p>
            <a:pPr lvl="3"/>
            <a:r>
              <a:rPr lang="fi-FI" altLang="en-US" smtClean="0"/>
              <a:t>neljäs taso</a:t>
            </a:r>
          </a:p>
          <a:p>
            <a:pPr lvl="4"/>
            <a:r>
              <a:rPr lang="fi-FI" altLang="en-US" smtClean="0"/>
              <a:t>viides taso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092DFB8-6603-4124-B88C-990D4D4CC635}" type="slidenum">
              <a:rPr lang="fi-FI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fi-FI">
              <a:solidFill>
                <a:srgbClr val="000000"/>
              </a:solidFill>
            </a:endParaRPr>
          </a:p>
        </p:txBody>
      </p:sp>
      <p:pic>
        <p:nvPicPr>
          <p:cNvPr id="1031" name="Picture 7" descr="Jippii log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7913" y="5335588"/>
            <a:ext cx="1608137" cy="90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97585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JippiiTaivaanIsanHommiss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1125538"/>
            <a:ext cx="2438400" cy="2414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1979613" y="3573463"/>
            <a:ext cx="5310187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TAIVAAN ISÄN HOMMISSA 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800" b="1">
                <a:solidFill>
                  <a:srgbClr val="000000"/>
                </a:solidFill>
                <a:latin typeface="Comic Sans MS" pitchFamily="66" charset="0"/>
              </a:rPr>
              <a:t>säv. Lasse Heikkilä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800" b="1">
                <a:solidFill>
                  <a:srgbClr val="000000"/>
                </a:solidFill>
                <a:latin typeface="Comic Sans MS" pitchFamily="66" charset="0"/>
              </a:rPr>
              <a:t>san. Merja Salonen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4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361220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684213" y="23495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SE ON RAUTANEN JUTTU,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TOSI RAUTANEN JUTTU,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HYVÄ SANOMA JEESUKSESTA.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SE ON RAUTANEN JUTTU,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TOSI RAUTANEN JUTTU,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RAKKAUDESTA SUURIMMASTA.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 rot="5400000">
            <a:off x="5943600" y="2743200"/>
            <a:ext cx="563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RAUTANEN JUTTU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2/6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556489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684213" y="23495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KUULETKO ÄÄNET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RUMPUJEN SOITON?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NE KUTSUU SINUAKIN.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PALJON ON TYÖTÄ,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VALAISTAAN YÖTÄ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SOIHDUIN TUHANSIN.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 rot="5400000">
            <a:off x="5943600" y="2743200"/>
            <a:ext cx="563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RAUTANEN JUTTU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3/6</a:t>
            </a: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486749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684213" y="23495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SE ON RAUTANEN JUTTU,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TOSI RAUTANEN JUTTU,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HYVÄ SANOMA JEESUKSESTA.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SE ON RAUTANEN JUTTU,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TOSI RAUTANEN JUTTU,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RAKKAUDESTA SUURIMMASTA.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 rot="5400000">
            <a:off x="5943600" y="2743200"/>
            <a:ext cx="563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RAUTANEN JUTTU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4/6</a:t>
            </a: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020967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684213" y="23495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LAHJAKSI SAAMME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TOIVOA TUODA,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LAHJA SE MEILLEKIN ON.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JEESUS SEN ANTAA,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ARMOSSAAN KANTAA,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SOI LAULU LOPUTON!</a:t>
            </a: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 rot="5400000">
            <a:off x="5943600" y="2743200"/>
            <a:ext cx="563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RAUTANEN JUTTU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5/6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634097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684213" y="23495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SE ON RAUTANEN JUTTU,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TOSI RAUTANEN JUTTU,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HYVÄ SANOMA JEESUKSESTA.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SE ON RAUTANEN JUTTU,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TOSI RAUTANEN JUTTU,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RAKKAUDESTA SUURIMMASTA.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 rot="5400000">
            <a:off x="5943600" y="2743200"/>
            <a:ext cx="563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RAUTANEN JUTTU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6/6</a:t>
            </a: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10706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JippiiTaivaanIsanHommiss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1125538"/>
            <a:ext cx="2438400" cy="2414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2052638" y="3573463"/>
            <a:ext cx="5040312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JEESUS MULTA SUUKON SAA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800" b="1">
                <a:solidFill>
                  <a:srgbClr val="000000"/>
                </a:solidFill>
                <a:latin typeface="Comic Sans MS" pitchFamily="66" charset="0"/>
              </a:rPr>
              <a:t>säv. Lasse Heikkilä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800" b="1">
                <a:solidFill>
                  <a:srgbClr val="000000"/>
                </a:solidFill>
                <a:latin typeface="Comic Sans MS" pitchFamily="66" charset="0"/>
              </a:rPr>
              <a:t>san. Outi Rossi</a:t>
            </a: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4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705549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684213" y="23495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JEESUS MULTA SUUKON SAA,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KUN PÄÄSEN TAIVAASEEN!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JUOKSEN SYLIIN JEESUKSEEN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JA MITÄÄN PELKÄÄN EN.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SILLOIN TÄYSIN YMMÄRRÄN,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KUINKA IHANA ON HÄN,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JOLLE TÄÄLLÄ MAAN PÄÄLLÄ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ANNOIN ELÄMÄN!</a:t>
            </a: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 rot="5400000">
            <a:off x="5943600" y="2743200"/>
            <a:ext cx="563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JEESUS MULTA SUUKON SAA</a:t>
            </a:r>
          </a:p>
        </p:txBody>
      </p:sp>
      <p:sp>
        <p:nvSpPr>
          <p:cNvPr id="19460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757449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JippiiTaivaanIsanHommiss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1125538"/>
            <a:ext cx="2438400" cy="2414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3563938" y="3573463"/>
            <a:ext cx="3529012" cy="119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KATULAPSI 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800" b="1">
                <a:solidFill>
                  <a:srgbClr val="000000"/>
                </a:solidFill>
                <a:latin typeface="Comic Sans MS" pitchFamily="66" charset="0"/>
              </a:rPr>
              <a:t>säv. Lasse Heikkilä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800" b="1">
                <a:solidFill>
                  <a:srgbClr val="000000"/>
                </a:solidFill>
                <a:latin typeface="Comic Sans MS" pitchFamily="66" charset="0"/>
              </a:rPr>
              <a:t>san. Outi Rossi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fi-FI" altLang="en-US" sz="800" b="1">
              <a:solidFill>
                <a:srgbClr val="000000"/>
              </a:solidFill>
              <a:latin typeface="Comic Sans MS" pitchFamily="66" charset="0"/>
            </a:endParaRP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fi-FI" altLang="en-US" sz="8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4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629037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803275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TAIVAAN ISÄ, KERRO MULLE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MIKSI PALELEN.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MIKSI TÄNÄÄN RUOKAA LÖYTÄNYTKÄÄN EN?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ANNA MULLE LEIPÄ JOKAPÄIVÄINEN.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SITÄ SULTA ANELEN.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 rot="5400000">
            <a:off x="5943600" y="2743200"/>
            <a:ext cx="563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KATULAPSI 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1/6</a:t>
            </a: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689767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803275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TAIVAAN ISÄ, KERRO MULLE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MIKSI SODITAAN.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MIKSI TÄYTYY LASTEN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MENNÄ TAPPAMAAN?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ANNA MULLE VIISAUTTA VASTUSTAA TÄTÄ PAHAA MAAILMAA.</a:t>
            </a: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 rot="5400000">
            <a:off x="5943600" y="2743200"/>
            <a:ext cx="563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KATULAPSI 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2/6</a:t>
            </a: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413797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250825" y="404813"/>
            <a:ext cx="8305800" cy="600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TULE MUKAAN SINÄKIN </a:t>
            </a:r>
          </a:p>
          <a:p>
            <a:pPr algn="ctr"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TAIVAAN ISÄN HOMMIIN.</a:t>
            </a:r>
          </a:p>
          <a:p>
            <a:pPr algn="ctr"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RUKOILLA VOIT AAMUISIN, </a:t>
            </a:r>
          </a:p>
          <a:p>
            <a:pPr algn="ctr"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JOS ET NUKU POMMIIN.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</a:t>
            </a: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 rot="5400000">
            <a:off x="5943600" y="2743200"/>
            <a:ext cx="563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TAIVAAN ISÄN HOMMISSA 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1/6</a:t>
            </a: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066239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466725" y="19050"/>
            <a:ext cx="9001125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2800">
                <a:solidFill>
                  <a:srgbClr val="000000"/>
                </a:solidFill>
                <a:latin typeface="Arial Black" pitchFamily="34" charset="0"/>
              </a:rPr>
              <a:t>KATULAPSI KULKEE ILMAN KOTIA.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2800">
                <a:solidFill>
                  <a:srgbClr val="000000"/>
                </a:solidFill>
                <a:latin typeface="Arial Black" pitchFamily="34" charset="0"/>
              </a:rPr>
              <a:t>TÄSSÄ MAAILMASSA TÄYNNÄ SOTIA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2800">
                <a:solidFill>
                  <a:srgbClr val="000000"/>
                </a:solidFill>
                <a:latin typeface="Arial Black" pitchFamily="34" charset="0"/>
              </a:rPr>
              <a:t>ORPO ILMAN ÄIDIN SYLIÄ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2800">
                <a:solidFill>
                  <a:srgbClr val="000000"/>
                </a:solidFill>
                <a:latin typeface="Arial Black" pitchFamily="34" charset="0"/>
              </a:rPr>
              <a:t>NEUVOTONNA KIERTÄÄ KYLIÄ.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2800">
                <a:solidFill>
                  <a:srgbClr val="000000"/>
                </a:solidFill>
                <a:latin typeface="Arial Black" pitchFamily="34" charset="0"/>
              </a:rPr>
              <a:t>LAPSIPAKOLAINEN, MUUKALAINEN MAAN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2800">
                <a:solidFill>
                  <a:srgbClr val="000000"/>
                </a:solidFill>
                <a:latin typeface="Arial Black" pitchFamily="34" charset="0"/>
              </a:rPr>
              <a:t>KYSYY HILJAA: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2800">
                <a:solidFill>
                  <a:srgbClr val="000000"/>
                </a:solidFill>
                <a:latin typeface="Arial Black" pitchFamily="34" charset="0"/>
              </a:rPr>
              <a:t>SAANKO TULLA TEILLE ASUMAAN?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2800">
                <a:solidFill>
                  <a:srgbClr val="000000"/>
                </a:solidFill>
                <a:latin typeface="Arial Black" pitchFamily="34" charset="0"/>
              </a:rPr>
              <a:t>SAANKO TULLA TEILLE ASUMAAN?</a:t>
            </a: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 rot="5400000">
            <a:off x="5943600" y="2743200"/>
            <a:ext cx="563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KATULAPSI 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3/6</a:t>
            </a: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259897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803275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TAIVAAN ISÄ, KERRO MULLE, MIKSI TYÖTÄ TEEN.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MIKSI TÄYTYY LASTEN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MENNÄ TEHTAASEEN?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ANNA MULLE OPETTAJA, KOULUKIN. VOI, JOS SINNE PÄÄSISIN!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 rot="5400000">
            <a:off x="5943600" y="2743200"/>
            <a:ext cx="563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KATULAPSI 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4/6</a:t>
            </a: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444150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803275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TAIVAAN ISÄ, KERRO MULLE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MIKSI KÄRSITÄÄN.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MIKSI MYYDÄÄN LAPSET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KIPUUN, HÄPEÄÄN?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ANNA MULLE ISÄ, ÄITI,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KOTIKIN. LEIKKIMÄÄNKIN TAHTOISIN. </a:t>
            </a: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 rot="5400000">
            <a:off x="5943600" y="2743200"/>
            <a:ext cx="563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KATULAPSI 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5/6</a:t>
            </a:r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274961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466725" y="19050"/>
            <a:ext cx="9001125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2800">
                <a:solidFill>
                  <a:srgbClr val="000000"/>
                </a:solidFill>
                <a:latin typeface="Arial Black" pitchFamily="34" charset="0"/>
              </a:rPr>
              <a:t>KATULAPSI KULKEE ILMAN KOTIA.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2800">
                <a:solidFill>
                  <a:srgbClr val="000000"/>
                </a:solidFill>
                <a:latin typeface="Arial Black" pitchFamily="34" charset="0"/>
              </a:rPr>
              <a:t>TÄSSÄ MAAILMASSA TÄYNNÄ SOTIA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2800">
                <a:solidFill>
                  <a:srgbClr val="000000"/>
                </a:solidFill>
                <a:latin typeface="Arial Black" pitchFamily="34" charset="0"/>
              </a:rPr>
              <a:t>ORPO ILMAN ÄIDIN SYLIÄ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2800">
                <a:solidFill>
                  <a:srgbClr val="000000"/>
                </a:solidFill>
                <a:latin typeface="Arial Black" pitchFamily="34" charset="0"/>
              </a:rPr>
              <a:t>NEUVOTONNA KIERTÄÄ KYLIÄ.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2800">
                <a:solidFill>
                  <a:srgbClr val="000000"/>
                </a:solidFill>
                <a:latin typeface="Arial Black" pitchFamily="34" charset="0"/>
              </a:rPr>
              <a:t>LAPSIPAKOLAINEN, MUUKALAINEN MAAN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2800">
                <a:solidFill>
                  <a:srgbClr val="000000"/>
                </a:solidFill>
                <a:latin typeface="Arial Black" pitchFamily="34" charset="0"/>
              </a:rPr>
              <a:t>KYSYY HILJAA: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2800">
                <a:solidFill>
                  <a:srgbClr val="000000"/>
                </a:solidFill>
                <a:latin typeface="Arial Black" pitchFamily="34" charset="0"/>
              </a:rPr>
              <a:t>SAANKO TULLA TEILLE ASUMAAN?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2800">
                <a:solidFill>
                  <a:srgbClr val="000000"/>
                </a:solidFill>
                <a:latin typeface="Arial Black" pitchFamily="34" charset="0"/>
              </a:rPr>
              <a:t>SAANKO TULLA TEILLE ASUMAAN?</a:t>
            </a: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 rot="5400000">
            <a:off x="5943600" y="2743200"/>
            <a:ext cx="563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KATULAPSI 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6/6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861046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JippiiTaivaanIsanHommiss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1125538"/>
            <a:ext cx="2438400" cy="2414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3203575" y="3573463"/>
            <a:ext cx="3529013" cy="137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TUULIEN TEITÄ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800" b="1">
                <a:solidFill>
                  <a:srgbClr val="000000"/>
                </a:solidFill>
                <a:latin typeface="Comic Sans MS" pitchFamily="66" charset="0"/>
              </a:rPr>
              <a:t>säv. Jukka Salminen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800" b="1">
                <a:solidFill>
                  <a:srgbClr val="000000"/>
                </a:solidFill>
                <a:latin typeface="Comic Sans MS" pitchFamily="66" charset="0"/>
              </a:rPr>
              <a:t>san. Pirkko Arola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800" b="1">
                <a:solidFill>
                  <a:srgbClr val="000000"/>
                </a:solidFill>
                <a:latin typeface="Comic Sans MS" pitchFamily="66" charset="0"/>
              </a:rPr>
              <a:t>Copyright © Warner/Chappell Music Finland Oy 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800" b="1">
                <a:solidFill>
                  <a:srgbClr val="000000"/>
                </a:solidFill>
                <a:latin typeface="Comic Sans MS" pitchFamily="66" charset="0"/>
              </a:rPr>
              <a:t>Printed with permission by Warner/Chappell Music Scandinavia AB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fi-FI" altLang="en-US" sz="8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4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579161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395288" y="404813"/>
            <a:ext cx="7777162" cy="5478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LASKEN MATKAAN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LEIJAN KAUNEIMMAN.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SE SAA LENTÄÄ TUULIEN TEITÄ.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TOIVO NOUSEE YLI ULAPAN: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"ANNA RAUHA. VARJELE MEITÄ.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ANNA RAUHA. VARJELE MEITÄ."</a:t>
            </a: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 rot="5400000">
            <a:off x="5943600" y="2743200"/>
            <a:ext cx="563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TUULIEN TEITÄ</a:t>
            </a: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1/3</a:t>
            </a: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987816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395288" y="188913"/>
            <a:ext cx="7777162" cy="600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LAITAN MATKAAN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TOIVEEN KAUNEIMMAN.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SE SAA LENTÄÄ TUULIEN TEITÄ.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PYYNTÖ KANTAA YLI MAAILMAN: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"ANNA RAUHA. VARJELE MEITÄ.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ANNA RAUHA. VARJELE MEITÄ."</a:t>
            </a:r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 rot="5400000">
            <a:off x="5943600" y="2743200"/>
            <a:ext cx="563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TUULIEN TEITÄ</a:t>
            </a: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2/3</a:t>
            </a: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318799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95288" y="188913"/>
            <a:ext cx="7777162" cy="600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LASKEN MATKAAN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LEIJAN KAUNEIMMAN.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SE SAA LENTÄÄ TUULIEN TEITÄ.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TOIVO NOUSEE YLI ULAPAN: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"ANNA RAUHA. VARJELE MEITÄ.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ANNA RAUHA. VARJELE MEITÄ."</a:t>
            </a:r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 rot="5400000">
            <a:off x="5943600" y="2743200"/>
            <a:ext cx="563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TUULIEN TEITÄ</a:t>
            </a: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3/3</a:t>
            </a:r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292509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JippiiTaivaanIsanHommiss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1125538"/>
            <a:ext cx="2438400" cy="2414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3276600" y="3573463"/>
            <a:ext cx="352901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KUKAPA MENEE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800" b="1">
                <a:solidFill>
                  <a:srgbClr val="000000"/>
                </a:solidFill>
                <a:latin typeface="Comic Sans MS" pitchFamily="66" charset="0"/>
              </a:rPr>
              <a:t>säv./san. Lasse Heikkilä</a:t>
            </a:r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4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850629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684213" y="23495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KAUAN SITTEN JEESUS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MUUTTI TAIVAASEEN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VALMISTAMAAN PAIKKAA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HÄNEN LAPSILLEEN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ENNEN LÄHTEMISTÄÄN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HÄN ANTOI TEHTÄVÄN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MENNÄ KAIKKEEN MAAILMAAN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JOKAISELLE KERTOMAAN: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USKOMALLA JEESUKSEEN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SAA UUDEN ELÄMÄN.</a:t>
            </a:r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 rot="5400000">
            <a:off x="5943600" y="2743200"/>
            <a:ext cx="563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KUKAPA MENEE</a:t>
            </a:r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1/6</a:t>
            </a:r>
          </a:p>
        </p:txBody>
      </p:sp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577479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250825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PÄIVÄLLÄKIN RUKOILLA </a:t>
            </a:r>
          </a:p>
          <a:p>
            <a:pPr algn="ctr"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VOI JA VIELÄ ILLALLA</a:t>
            </a:r>
          </a:p>
          <a:p>
            <a:pPr algn="ctr"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YÖLLÄKIN ON TAKUULLA </a:t>
            </a:r>
          </a:p>
          <a:p>
            <a:pPr algn="ctr"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TAIVAAN ISÄ KUULOLLA</a:t>
            </a:r>
          </a:p>
          <a:p>
            <a:pPr algn="ctr"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KOULUSSA TAI MATKALLA, VAIKKA RULLALAUDALLA</a:t>
            </a:r>
          </a:p>
          <a:p>
            <a:pPr algn="ctr"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UIMAHALLIN SAUNALLA </a:t>
            </a:r>
          </a:p>
          <a:p>
            <a:pPr algn="ctr"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TAIVAAN ISÄN HOMMISSA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</a:t>
            </a: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 rot="5400000">
            <a:off x="5943600" y="2743200"/>
            <a:ext cx="563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TAIVAAN ISÄN HOMMISSA 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2/6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673677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684213" y="23495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JA KUKAPA MENEE,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JOS ME EMME MEE?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JA KUKAPA TEKEE,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JOS ME EMME TEE?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ON TEHTÄVÄ MEIDÄN;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ME TUNNEMME TIEN.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MYÖS TIETÄMÄTTÖMILLE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TIEDON TIESTÄ TÄSTÄ VIEN.</a:t>
            </a: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 rot="5400000">
            <a:off x="5943600" y="2743200"/>
            <a:ext cx="563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KUKAPA MENEE</a:t>
            </a:r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2/6</a:t>
            </a:r>
          </a:p>
        </p:txBody>
      </p:sp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63414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684213" y="23495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ZAIREN VIIDAKOISSA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JO HERRAA RUKOILLAAN.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KIINAN VANKILOISSA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JEESUKSEEN USKOTAAN.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SILTI VIELÄ MONTA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ON NIITÄ JOTKA KÄY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PELOISSANSA NUKKUMAAN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TIETÄMÄTTÄ OLLENKAAN: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TURVATA VOI JUMALAAN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VAIKKEI HÄNTÄ NÄY.</a:t>
            </a: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 rot="5400000">
            <a:off x="5943600" y="2743200"/>
            <a:ext cx="563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KUKAPA MENEE</a:t>
            </a: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3/6</a:t>
            </a:r>
          </a:p>
        </p:txBody>
      </p:sp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327990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684213" y="23495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JA KUKAPA MENEE,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JOS ME EMME MEE?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JA KUKAPA TEKEE,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JOS ME EMME TEE?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ON TEHTÄVÄ MEIDÄN;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ME TUNNEMME TIEN.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MYÖS TIETÄMÄTTÖMILLE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TIEDON TIESTÄ TÄSTÄ VIEN.</a:t>
            </a:r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 rot="5400000">
            <a:off x="5943600" y="2743200"/>
            <a:ext cx="563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KUKAPA MENEE</a:t>
            </a: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4/6</a:t>
            </a:r>
          </a:p>
        </p:txBody>
      </p:sp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64122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684213" y="23495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MONTA TODISTAJAA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VIELÄ TARVITAAN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PITKIN HIMALAJAA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KYLIIN NOUSEMAAN.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ENNEN KUIN SÄ LÄHDET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NIIN MUISTA ENSIN TÄÄ: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JEESUS TAHTOO TÄÄLLÄKIN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JOKA LUOKKAKAVERIN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RISTIN VOIMAN PAREMMIN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JO VOIVAN YMMÄRTÄÄ.</a:t>
            </a:r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 rot="5400000">
            <a:off x="5943600" y="2743200"/>
            <a:ext cx="563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KUKAPA MENEE</a:t>
            </a:r>
          </a:p>
        </p:txBody>
      </p:sp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5/6</a:t>
            </a:r>
          </a:p>
        </p:txBody>
      </p:sp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506598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684213" y="23495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JA KUKAPA MENEE,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JOS ME EMME MEE?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JA KUKAPA TEKEE,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JOS ME EMME TEE?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ON TEHTÄVÄ MEIDÄN;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ME TUNNEMME TIEN.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MYÖS TIETÄMÄTTÖMILLE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TIEDON TIESTÄ TÄSTÄ VIEN.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2400">
                <a:solidFill>
                  <a:srgbClr val="000000"/>
                </a:solidFill>
                <a:latin typeface="Arial Black" pitchFamily="34" charset="0"/>
              </a:rPr>
              <a:t>		MYÖS TIETÄMÄTTÖMILLE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2400">
                <a:solidFill>
                  <a:srgbClr val="000000"/>
                </a:solidFill>
                <a:latin typeface="Arial Black" pitchFamily="34" charset="0"/>
              </a:rPr>
              <a:t>		TIEDON JEESUKSESTA VIEN.</a:t>
            </a:r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 rot="5400000">
            <a:off x="5943600" y="2743200"/>
            <a:ext cx="563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KUKAPA MENEE</a:t>
            </a:r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6/6</a:t>
            </a:r>
          </a:p>
        </p:txBody>
      </p:sp>
      <p:sp>
        <p:nvSpPr>
          <p:cNvPr id="37893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943727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 descr="JippiiTaivaanIsanHommiss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1125538"/>
            <a:ext cx="2438400" cy="2414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1979613" y="3573463"/>
            <a:ext cx="5761037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MENNÄÄN KAIKKEEN MAAILMAAN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800" b="1">
                <a:solidFill>
                  <a:srgbClr val="000000"/>
                </a:solidFill>
                <a:latin typeface="Comic Sans MS" pitchFamily="66" charset="0"/>
              </a:rPr>
              <a:t>säv. Lasse Heikkilä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800" b="1">
                <a:solidFill>
                  <a:srgbClr val="000000"/>
                </a:solidFill>
                <a:latin typeface="Comic Sans MS" pitchFamily="66" charset="0"/>
              </a:rPr>
              <a:t>san. Minna Kontiolahti</a:t>
            </a:r>
          </a:p>
        </p:txBody>
      </p:sp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4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541606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323850" y="333375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MIKÄÄN PIDÄTTELE EI,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KUN ME MENNÄÄN, HEIPÄ HEI!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MUKAAN MUUTKIN TULLA SAAVAT. JOUKOLLA NYT LÄHDETÄÄN.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MATKAAN KÄYMME RIEMUITEN. KUKKULATKIN KERTOO SEN.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KUULE KUINKA KEDON PUUTKIN PAUKUTTAVAT KÄSIÄÄN.</a:t>
            </a:r>
          </a:p>
        </p:txBody>
      </p:sp>
      <p:sp>
        <p:nvSpPr>
          <p:cNvPr id="39939" name="Rectangle 3"/>
          <p:cNvSpPr>
            <a:spLocks noChangeArrowheads="1"/>
          </p:cNvSpPr>
          <p:nvPr/>
        </p:nvSpPr>
        <p:spPr bwMode="auto">
          <a:xfrm rot="5400000">
            <a:off x="5958682" y="2758281"/>
            <a:ext cx="563880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200" b="1">
                <a:solidFill>
                  <a:srgbClr val="000000"/>
                </a:solidFill>
                <a:latin typeface="Comic Sans MS" pitchFamily="66" charset="0"/>
              </a:rPr>
              <a:t>MENNÄÄN KAIKKEEN MAAILMAAN</a:t>
            </a:r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1/6</a:t>
            </a:r>
          </a:p>
        </p:txBody>
      </p:sp>
      <p:sp>
        <p:nvSpPr>
          <p:cNvPr id="39941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77817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323850" y="333375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MENNÄÄN KAIKKEEN MAAILMAAN. MERTEN YLI SEILATAAN,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HALKI AAVIKKOJEN, AROJEN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JA YLI VUORIEN.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MENNÄÄN KAIKKEEN MAAILMAAN JEESUKSESTA KERTOMAAN.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ILOSANOMAMME  KIIRII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KOHTA ÄÄRIIN MANNERTEN.</a:t>
            </a:r>
          </a:p>
        </p:txBody>
      </p:sp>
      <p:sp>
        <p:nvSpPr>
          <p:cNvPr id="40963" name="Rectangle 3"/>
          <p:cNvSpPr>
            <a:spLocks noChangeArrowheads="1"/>
          </p:cNvSpPr>
          <p:nvPr/>
        </p:nvSpPr>
        <p:spPr bwMode="auto">
          <a:xfrm rot="5400000">
            <a:off x="5958682" y="2758281"/>
            <a:ext cx="563880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200" b="1">
                <a:solidFill>
                  <a:srgbClr val="000000"/>
                </a:solidFill>
                <a:latin typeface="Comic Sans MS" pitchFamily="66" charset="0"/>
              </a:rPr>
              <a:t>MENNÄÄN KAIKKEEN MAAILMAAN</a:t>
            </a:r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2/6</a:t>
            </a:r>
          </a:p>
        </p:txBody>
      </p:sp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845916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323850" y="333375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MIKÄÄN ESTÄÄ EI NYT VOI;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MATKA JATKUU, HOI JA HOI!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JOKA KAUPUNKIIN JA KYLÄÄN VIEDÄÄN VIESTI TAIVAINEN.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KULKEE JOUKKO LAULAEN. TÄRKEÄ ON JOKAINEN.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YHTEISTUUMIN TAIVAL TAITTUU TOINEN TOISTA TUKIEN.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 rot="5400000">
            <a:off x="5958682" y="2758281"/>
            <a:ext cx="563880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200" b="1">
                <a:solidFill>
                  <a:srgbClr val="000000"/>
                </a:solidFill>
                <a:latin typeface="Comic Sans MS" pitchFamily="66" charset="0"/>
              </a:rPr>
              <a:t>MENNÄÄN KAIKKEEN MAAILMAAN</a:t>
            </a:r>
          </a:p>
        </p:txBody>
      </p:sp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3/6</a:t>
            </a:r>
          </a:p>
        </p:txBody>
      </p:sp>
      <p:sp>
        <p:nvSpPr>
          <p:cNvPr id="41989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724712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323850" y="333375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MENNÄÄN KAIKKEEN MAAILMAAN. MERTEN YLI SEILATAAN,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HALKI AAVIKKOJEN, AROJEN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JA YLI VUORIEN.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MENNÄÄN KAIKKEEN MAAILMAAN JEESUKSESTA KERTOMAAN.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ILOSANOMAMME  KIIRII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KOHTA ÄÄRIIN MANNERTEN.</a:t>
            </a:r>
          </a:p>
        </p:txBody>
      </p:sp>
      <p:sp>
        <p:nvSpPr>
          <p:cNvPr id="43011" name="Rectangle 3"/>
          <p:cNvSpPr>
            <a:spLocks noChangeArrowheads="1"/>
          </p:cNvSpPr>
          <p:nvPr/>
        </p:nvSpPr>
        <p:spPr bwMode="auto">
          <a:xfrm rot="5400000">
            <a:off x="5958682" y="2758281"/>
            <a:ext cx="563880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200" b="1">
                <a:solidFill>
                  <a:srgbClr val="000000"/>
                </a:solidFill>
                <a:latin typeface="Comic Sans MS" pitchFamily="66" charset="0"/>
              </a:rPr>
              <a:t>MENNÄÄN KAIKKEEN MAAILMAAN</a:t>
            </a:r>
          </a:p>
        </p:txBody>
      </p:sp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4/6</a:t>
            </a:r>
          </a:p>
        </p:txBody>
      </p:sp>
      <p:sp>
        <p:nvSpPr>
          <p:cNvPr id="43013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688064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250825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JOKAINEN ON TÄRKEÄ, </a:t>
            </a:r>
          </a:p>
          <a:p>
            <a:pPr algn="ctr"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ISÄ MEITÄ KANTAA</a:t>
            </a:r>
          </a:p>
          <a:p>
            <a:pPr algn="ctr"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RAKKAUTTA JA JÄRKEÄ </a:t>
            </a:r>
          </a:p>
          <a:p>
            <a:pPr algn="ctr"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PYYTÄJÄLLE ANTAA</a:t>
            </a:r>
          </a:p>
          <a:p>
            <a:pPr algn="ctr"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 rot="5400000">
            <a:off x="5943600" y="2743200"/>
            <a:ext cx="563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TAIVAAN ISÄN HOMMISSA 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3/6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784718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323850" y="333375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MIKÄÄN HIDASTAA EI SAA. ETEENPÄIN VAIN, HIP HURRAA!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PYHÄ HENKI MEITÄ JOHTAA, MEILLE TIETÄ TASOITTAA.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NOUSEE LIPPU LIEHUMAAN. JOUKKO SEN KUN KASVAA VAAN.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TAIVAAN ISÄ LAPSIANSA KYLTYMÄTTÄ RAKASTAA.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 rot="5400000">
            <a:off x="5958682" y="2758281"/>
            <a:ext cx="563880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200" b="1">
                <a:solidFill>
                  <a:srgbClr val="000000"/>
                </a:solidFill>
                <a:latin typeface="Comic Sans MS" pitchFamily="66" charset="0"/>
              </a:rPr>
              <a:t>MENNÄÄN KAIKKEEN MAAILMAAN</a:t>
            </a:r>
          </a:p>
        </p:txBody>
      </p:sp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5/6</a:t>
            </a:r>
          </a:p>
        </p:txBody>
      </p:sp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362489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323850" y="333375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MENNÄÄN KAIKKEEN MAAILMAAN. MERTEN YLI SEILATAAN,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HALKI AAVIKKOJEN, AROJEN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JA YLI VUORIEN.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MENNÄÄN KAIKKEEN MAAILMAAN JEESUKSESTA KERTOMAAN.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ILOSANOMAMME  KIIRII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KOHTA ÄÄRIIN MANNERTEN.</a:t>
            </a:r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 rot="5400000">
            <a:off x="5958682" y="2758281"/>
            <a:ext cx="563880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200" b="1">
                <a:solidFill>
                  <a:srgbClr val="000000"/>
                </a:solidFill>
                <a:latin typeface="Comic Sans MS" pitchFamily="66" charset="0"/>
              </a:rPr>
              <a:t>MENNÄÄN KAIKKEEN MAAILMAAN</a:t>
            </a:r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6/6</a:t>
            </a:r>
          </a:p>
        </p:txBody>
      </p:sp>
      <p:sp>
        <p:nvSpPr>
          <p:cNvPr id="45061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961288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2" name="Picture 2" descr="JippiiTaivaanIsanHommiss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1125538"/>
            <a:ext cx="2438400" cy="2414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83" name="Rectangle 3"/>
          <p:cNvSpPr>
            <a:spLocks noChangeArrowheads="1"/>
          </p:cNvSpPr>
          <p:nvPr/>
        </p:nvSpPr>
        <p:spPr bwMode="auto">
          <a:xfrm>
            <a:off x="2987675" y="3573463"/>
            <a:ext cx="352901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NIIN KUIN SIEMEN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800" b="1">
                <a:solidFill>
                  <a:srgbClr val="000000"/>
                </a:solidFill>
                <a:latin typeface="Comic Sans MS" pitchFamily="66" charset="0"/>
              </a:rPr>
              <a:t>säv./san. Lasse Heikkilä</a:t>
            </a:r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4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556709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684213" y="23495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NIIN KUIN SIEMEN KÄTKEE SISÄLLENSÄ SUUREN PUUN,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SYDÄN USKON KAUTTA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OMISTAA VOI TÄHDET, KUUN.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TAHDON ASTUA NÄIN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SIIHEN SUUREEN SEIKKAILUUN,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JOSTA KIRJOITETTU ON RAAMATTUUN.</a:t>
            </a:r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 rot="5400000">
            <a:off x="5943600" y="2743200"/>
            <a:ext cx="563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NIIN KUIN SIEMEN</a:t>
            </a:r>
          </a:p>
        </p:txBody>
      </p:sp>
      <p:sp>
        <p:nvSpPr>
          <p:cNvPr id="47108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1/6</a:t>
            </a:r>
          </a:p>
        </p:txBody>
      </p:sp>
      <p:sp>
        <p:nvSpPr>
          <p:cNvPr id="47109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872147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684213" y="23495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NIIN KUIN KEVÄT, JOKA PAJUNKISSAT HERÄTTÄÄ,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SINUN RAKKAUTESI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SYDÄNTÄNI LÄMMITTÄÄ.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ELÄMÄNI ULOS KUORESTAAN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KUN PILKISTÄÄ,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KOHTA YMPÄRILLÄKIN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SULAA JÄÄ.</a:t>
            </a:r>
          </a:p>
        </p:txBody>
      </p:sp>
      <p:sp>
        <p:nvSpPr>
          <p:cNvPr id="48131" name="Rectangle 3"/>
          <p:cNvSpPr>
            <a:spLocks noChangeArrowheads="1"/>
          </p:cNvSpPr>
          <p:nvPr/>
        </p:nvSpPr>
        <p:spPr bwMode="auto">
          <a:xfrm rot="5400000">
            <a:off x="5943600" y="2743200"/>
            <a:ext cx="563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NIIN KUIN SIEMEN</a:t>
            </a:r>
          </a:p>
        </p:txBody>
      </p:sp>
      <p:sp>
        <p:nvSpPr>
          <p:cNvPr id="48132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2/6</a:t>
            </a:r>
          </a:p>
        </p:txBody>
      </p:sp>
      <p:sp>
        <p:nvSpPr>
          <p:cNvPr id="48133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1430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684213" y="23495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NIIN KUIN LÄHDE,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JOKA KALLIOSTA PULPPUAA,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SINUN SANASI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MUN HENKEÄNI VAHVISTAA.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LÖYDÄN VOIMAN, JOLLA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VARTENI VOI KANNATTAA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OKSAT, JOTKA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VALLOITTAA MAAILMAA.</a:t>
            </a:r>
          </a:p>
        </p:txBody>
      </p:sp>
      <p:sp>
        <p:nvSpPr>
          <p:cNvPr id="49155" name="Rectangle 3"/>
          <p:cNvSpPr>
            <a:spLocks noChangeArrowheads="1"/>
          </p:cNvSpPr>
          <p:nvPr/>
        </p:nvSpPr>
        <p:spPr bwMode="auto">
          <a:xfrm rot="5400000">
            <a:off x="5943600" y="2743200"/>
            <a:ext cx="563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NIIN KUIN SIEMEN</a:t>
            </a:r>
          </a:p>
        </p:txBody>
      </p:sp>
      <p:sp>
        <p:nvSpPr>
          <p:cNvPr id="49156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3/6</a:t>
            </a:r>
          </a:p>
        </p:txBody>
      </p:sp>
      <p:sp>
        <p:nvSpPr>
          <p:cNvPr id="49157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235460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684213" y="23495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NIIN KUIN LEHDET KOHTI VALKEUTTA AVAUTUU,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KÄDET SIUNAUSTASI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JANOTEN NÄIN OJENTUU.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VAILLA VALOASI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VIHREYTENI LAKASTUU.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TULE, LEHTEVÄKSI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TEE KOKO PUU.</a:t>
            </a:r>
          </a:p>
        </p:txBody>
      </p:sp>
      <p:sp>
        <p:nvSpPr>
          <p:cNvPr id="50179" name="Rectangle 3"/>
          <p:cNvSpPr>
            <a:spLocks noChangeArrowheads="1"/>
          </p:cNvSpPr>
          <p:nvPr/>
        </p:nvSpPr>
        <p:spPr bwMode="auto">
          <a:xfrm rot="5400000">
            <a:off x="5943600" y="2743200"/>
            <a:ext cx="563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NIIN KUIN SIEMEN</a:t>
            </a:r>
          </a:p>
        </p:txBody>
      </p:sp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4/6</a:t>
            </a:r>
          </a:p>
        </p:txBody>
      </p:sp>
      <p:sp>
        <p:nvSpPr>
          <p:cNvPr id="50181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528268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684213" y="23495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NIIN KUIN TUULI, JOKA LATVUKSIA HUOJUTTAA,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SINUN HENKESI MUA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TAHDOSSASI TAIVUTTAA.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TÄYSIN ANTAUDUN JA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ANNAN SINUN LIIKUTTAA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AIVAN MINNE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TUULI VAIN PUHALTAA.</a:t>
            </a:r>
          </a:p>
        </p:txBody>
      </p:sp>
      <p:sp>
        <p:nvSpPr>
          <p:cNvPr id="51203" name="Rectangle 3"/>
          <p:cNvSpPr>
            <a:spLocks noChangeArrowheads="1"/>
          </p:cNvSpPr>
          <p:nvPr/>
        </p:nvSpPr>
        <p:spPr bwMode="auto">
          <a:xfrm rot="5400000">
            <a:off x="5943600" y="2743200"/>
            <a:ext cx="563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NIIN KUIN SIEMEN</a:t>
            </a:r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5/6</a:t>
            </a:r>
          </a:p>
        </p:txBody>
      </p:sp>
      <p:sp>
        <p:nvSpPr>
          <p:cNvPr id="51205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423697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ChangeArrowheads="1"/>
          </p:cNvSpPr>
          <p:nvPr/>
        </p:nvSpPr>
        <p:spPr bwMode="auto">
          <a:xfrm>
            <a:off x="684213" y="23495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NIIN KUIN OKSAT, JOTKA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SATOA JO KYPSYTTÄÄ,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TAHDON PALVELLA JA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KANTAA MYÖSKIN HEDELMÄÄ,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TUHANSITTAIN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USKON SIEMENIÄ SYNNYTTÄÄ,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NIITÄ YLI KOKO MAAN LEVITTÄÄ. NIITÄ YLI KOKO MAAN LEVITTÄÄ.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52227" name="Rectangle 3"/>
          <p:cNvSpPr>
            <a:spLocks noChangeArrowheads="1"/>
          </p:cNvSpPr>
          <p:nvPr/>
        </p:nvSpPr>
        <p:spPr bwMode="auto">
          <a:xfrm rot="5400000">
            <a:off x="5943600" y="2743200"/>
            <a:ext cx="563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NIIN KUIN SIEMEN</a:t>
            </a:r>
          </a:p>
        </p:txBody>
      </p:sp>
      <p:sp>
        <p:nvSpPr>
          <p:cNvPr id="52228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6/6</a:t>
            </a:r>
          </a:p>
        </p:txBody>
      </p:sp>
      <p:sp>
        <p:nvSpPr>
          <p:cNvPr id="52229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476614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0" name="Picture 2" descr="JippiiTaivaanIsanHommiss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1125538"/>
            <a:ext cx="2438400" cy="2414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51" name="Rectangle 3"/>
          <p:cNvSpPr>
            <a:spLocks noChangeArrowheads="1"/>
          </p:cNvSpPr>
          <p:nvPr/>
        </p:nvSpPr>
        <p:spPr bwMode="auto">
          <a:xfrm>
            <a:off x="2484438" y="3573463"/>
            <a:ext cx="531018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EI HYLKÄÄ HYVÄ PAIMEN 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800" b="1">
                <a:solidFill>
                  <a:srgbClr val="000000"/>
                </a:solidFill>
                <a:latin typeface="Comic Sans MS" pitchFamily="66" charset="0"/>
              </a:rPr>
              <a:t>säv./san. Seppo Huhdanpää</a:t>
            </a:r>
          </a:p>
        </p:txBody>
      </p:sp>
      <p:sp>
        <p:nvSpPr>
          <p:cNvPr id="53252" name="Text Box 4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4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066051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179388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LÄHELLÄ JA KAUKANA </a:t>
            </a:r>
          </a:p>
          <a:p>
            <a:pPr algn="ctr"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TYÖTÄ TEHDÄÄN KIMPASSA</a:t>
            </a:r>
          </a:p>
          <a:p>
            <a:pPr algn="ctr"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KENENKÄÄN EI SOOLOILLA </a:t>
            </a:r>
          </a:p>
          <a:p>
            <a:pPr algn="ctr"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TARVI SEURAKUNNASSA</a:t>
            </a:r>
          </a:p>
          <a:p>
            <a:pPr algn="ctr"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HALTIN LUMIHUIPULLA, WASHINGTONIN HISSISSÄ</a:t>
            </a:r>
          </a:p>
          <a:p>
            <a:pPr algn="ctr"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JAAVAN SADEMETSISSÄ </a:t>
            </a:r>
          </a:p>
          <a:p>
            <a:pPr algn="ctr"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TAIVAAN ISÄN HOMMISSA.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 rot="5400000">
            <a:off x="5943600" y="2743200"/>
            <a:ext cx="563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TAIVAAN ISÄN HOMMISSA 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4/6</a:t>
            </a:r>
          </a:p>
        </p:txBody>
      </p:sp>
      <p:sp>
        <p:nvSpPr>
          <p:cNvPr id="8197" name="Text Box 7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260541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ChangeArrowheads="1"/>
          </p:cNvSpPr>
          <p:nvPr/>
        </p:nvSpPr>
        <p:spPr bwMode="auto">
          <a:xfrm>
            <a:off x="457200" y="739775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EI HYLKÄÄ, EI HYLKÄÄ,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EI HYLKÄÄ TUO HYVÄ PAIMEN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SAAN ELÄÄ, EN PELKÄÄ,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KANSSANSA JAKAA SAAN KAIKEN.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54275" name="Rectangle 3"/>
          <p:cNvSpPr>
            <a:spLocks noChangeArrowheads="1"/>
          </p:cNvSpPr>
          <p:nvPr/>
        </p:nvSpPr>
        <p:spPr bwMode="auto">
          <a:xfrm rot="5400000">
            <a:off x="5943600" y="2743200"/>
            <a:ext cx="563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EI HYLKÄÄ HYVÄ PAIMEN</a:t>
            </a:r>
          </a:p>
        </p:txBody>
      </p:sp>
      <p:sp>
        <p:nvSpPr>
          <p:cNvPr id="54276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1/5</a:t>
            </a:r>
          </a:p>
        </p:txBody>
      </p:sp>
      <p:sp>
        <p:nvSpPr>
          <p:cNvPr id="54277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172395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ChangeArrowheads="1"/>
          </p:cNvSpPr>
          <p:nvPr/>
        </p:nvSpPr>
        <p:spPr bwMode="auto">
          <a:xfrm>
            <a:off x="457200" y="23495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ITSENI KOKONAAN ANNAN RAKKAALLE VAPAHTAJALLE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SIELUNI SURUNSA ITKEE SUURELLE LOHDUTTAJALLE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KAIKKI MURHEENI KANNAN MURHEIDEN KANTAJALLE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HÄN MINUN VIRHEENI KÄTKEE VALTAVAN ARMON ALLE</a:t>
            </a:r>
          </a:p>
        </p:txBody>
      </p:sp>
      <p:sp>
        <p:nvSpPr>
          <p:cNvPr id="55299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2/5</a:t>
            </a:r>
          </a:p>
        </p:txBody>
      </p:sp>
      <p:sp>
        <p:nvSpPr>
          <p:cNvPr id="55300" name="Rectangle 6"/>
          <p:cNvSpPr>
            <a:spLocks noChangeArrowheads="1"/>
          </p:cNvSpPr>
          <p:nvPr/>
        </p:nvSpPr>
        <p:spPr bwMode="auto">
          <a:xfrm rot="5400000">
            <a:off x="5943600" y="2743200"/>
            <a:ext cx="563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EI HYLKÄÄ HYVÄ PAIMEN</a:t>
            </a:r>
          </a:p>
        </p:txBody>
      </p:sp>
      <p:sp>
        <p:nvSpPr>
          <p:cNvPr id="55301" name="Text Box 7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878007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457200" y="765175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EI HYLKÄÄ, EI HYLKÄÄ,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EI HYLKÄÄ TUO HYVÄ PAIMEN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SAAN ELÄÄ, EN PELKÄÄ,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KANSSANSA JAKAA SAAN KAIKEN.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56323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3/5</a:t>
            </a:r>
          </a:p>
        </p:txBody>
      </p:sp>
      <p:sp>
        <p:nvSpPr>
          <p:cNvPr id="56324" name="Rectangle 5"/>
          <p:cNvSpPr>
            <a:spLocks noChangeArrowheads="1"/>
          </p:cNvSpPr>
          <p:nvPr/>
        </p:nvSpPr>
        <p:spPr bwMode="auto">
          <a:xfrm rot="5400000">
            <a:off x="5943600" y="2743200"/>
            <a:ext cx="563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EI HYLKÄÄ HYVÄ PAIMEN</a:t>
            </a:r>
          </a:p>
        </p:txBody>
      </p:sp>
      <p:sp>
        <p:nvSpPr>
          <p:cNvPr id="56325" name="Text Box 6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507823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ChangeArrowheads="1"/>
          </p:cNvSpPr>
          <p:nvPr/>
        </p:nvSpPr>
        <p:spPr bwMode="auto">
          <a:xfrm>
            <a:off x="457200" y="404813"/>
            <a:ext cx="8305800" cy="600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ELÄMÄN, TULEVAISUUDEN, KAIKEN TUON JUMALALLE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LAULUN SAIN HÄNELTÄ UUDEN,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SEN LAULAN NYT KORKEIMMALLE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SANASSAAN ÄÄNENSÄ KUULEN,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SE OHJAA MUA ELÄMÄN TEILLÄ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SALAISUUS SUOTUISAN TUULEN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ON TIEDOSSA ENKELEILLÄ</a:t>
            </a:r>
          </a:p>
        </p:txBody>
      </p:sp>
      <p:sp>
        <p:nvSpPr>
          <p:cNvPr id="57347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4/5</a:t>
            </a:r>
          </a:p>
        </p:txBody>
      </p:sp>
      <p:sp>
        <p:nvSpPr>
          <p:cNvPr id="57348" name="Rectangle 5"/>
          <p:cNvSpPr>
            <a:spLocks noChangeArrowheads="1"/>
          </p:cNvSpPr>
          <p:nvPr/>
        </p:nvSpPr>
        <p:spPr bwMode="auto">
          <a:xfrm rot="5400000">
            <a:off x="5943600" y="2743200"/>
            <a:ext cx="563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EI HYLKÄÄ HYVÄ PAIMEN</a:t>
            </a:r>
          </a:p>
        </p:txBody>
      </p:sp>
      <p:sp>
        <p:nvSpPr>
          <p:cNvPr id="57349" name="Text Box 6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188431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ChangeArrowheads="1"/>
          </p:cNvSpPr>
          <p:nvPr/>
        </p:nvSpPr>
        <p:spPr bwMode="auto">
          <a:xfrm>
            <a:off x="457200" y="765175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EI HYLKÄÄ, EI HYLKÄÄ,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EI HYLKÄÄ TUO HYVÄ PAIMEN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SAAN ELÄÄ, EN PELKÄÄ,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KANSSANSA JAKAA SAAN KAIKEN.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58371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5/5</a:t>
            </a:r>
          </a:p>
        </p:txBody>
      </p:sp>
      <p:sp>
        <p:nvSpPr>
          <p:cNvPr id="58372" name="Rectangle 5"/>
          <p:cNvSpPr>
            <a:spLocks noChangeArrowheads="1"/>
          </p:cNvSpPr>
          <p:nvPr/>
        </p:nvSpPr>
        <p:spPr bwMode="auto">
          <a:xfrm rot="5400000">
            <a:off x="5943600" y="2743200"/>
            <a:ext cx="563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EI HYLKÄÄ HYVÄ PAIMEN</a:t>
            </a:r>
          </a:p>
        </p:txBody>
      </p:sp>
      <p:sp>
        <p:nvSpPr>
          <p:cNvPr id="58373" name="Text Box 6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490887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4" name="Picture 2" descr="JippiiTaivaanIsanHommiss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1125538"/>
            <a:ext cx="2438400" cy="2414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5" name="Rectangle 3"/>
          <p:cNvSpPr>
            <a:spLocks noChangeArrowheads="1"/>
          </p:cNvSpPr>
          <p:nvPr/>
        </p:nvSpPr>
        <p:spPr bwMode="auto">
          <a:xfrm>
            <a:off x="1692275" y="3573463"/>
            <a:ext cx="727233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KAUAS KUULUU ÄÄNI VAPAHTAJAN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800" b="1">
                <a:solidFill>
                  <a:srgbClr val="000000"/>
                </a:solidFill>
                <a:latin typeface="Comic Sans MS" pitchFamily="66" charset="0"/>
              </a:rPr>
              <a:t>säv./san. Seppo Huhdanpää</a:t>
            </a:r>
          </a:p>
        </p:txBody>
      </p:sp>
      <p:sp>
        <p:nvSpPr>
          <p:cNvPr id="59396" name="Text Box 4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4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155994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ChangeArrowheads="1"/>
          </p:cNvSpPr>
          <p:nvPr/>
        </p:nvSpPr>
        <p:spPr bwMode="auto">
          <a:xfrm>
            <a:off x="765175" y="333375"/>
            <a:ext cx="603885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KAUAS KUULUU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ÄÄNI VAPAHTAJAN.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HERRA JEESUS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VOITTI KUOLEMAN.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KAUAS KUULUU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ÄÄNI VAPAHTAJAN.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HERRA JEESUS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VOITTI KUOLEMAN.</a:t>
            </a:r>
          </a:p>
        </p:txBody>
      </p:sp>
      <p:sp>
        <p:nvSpPr>
          <p:cNvPr id="60419" name="Rectangle 3"/>
          <p:cNvSpPr>
            <a:spLocks noChangeArrowheads="1"/>
          </p:cNvSpPr>
          <p:nvPr/>
        </p:nvSpPr>
        <p:spPr bwMode="auto">
          <a:xfrm rot="5400000">
            <a:off x="5973763" y="2773362"/>
            <a:ext cx="5638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KAUAS KUULUU ÄÄNI VAPAHTAJAN</a:t>
            </a:r>
          </a:p>
        </p:txBody>
      </p:sp>
      <p:sp>
        <p:nvSpPr>
          <p:cNvPr id="60420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1/5</a:t>
            </a:r>
          </a:p>
        </p:txBody>
      </p:sp>
      <p:sp>
        <p:nvSpPr>
          <p:cNvPr id="60421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691203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ChangeArrowheads="1"/>
          </p:cNvSpPr>
          <p:nvPr/>
        </p:nvSpPr>
        <p:spPr bwMode="auto">
          <a:xfrm>
            <a:off x="765175" y="333375"/>
            <a:ext cx="7551738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KUUNTELE, OLE HILJAA,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SAAT KOOTA JUMALAN VILJAA.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VILJAA, JOKA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OOTTAA LEIKKAAJAA.</a:t>
            </a:r>
          </a:p>
        </p:txBody>
      </p:sp>
      <p:sp>
        <p:nvSpPr>
          <p:cNvPr id="61443" name="Rectangle 3"/>
          <p:cNvSpPr>
            <a:spLocks noChangeArrowheads="1"/>
          </p:cNvSpPr>
          <p:nvPr/>
        </p:nvSpPr>
        <p:spPr bwMode="auto">
          <a:xfrm rot="5400000">
            <a:off x="5973763" y="2773362"/>
            <a:ext cx="5638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KAUAS KUULUU ÄÄNI VAPAHTAJAN</a:t>
            </a:r>
          </a:p>
        </p:txBody>
      </p:sp>
      <p:sp>
        <p:nvSpPr>
          <p:cNvPr id="61444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2/5</a:t>
            </a:r>
          </a:p>
        </p:txBody>
      </p:sp>
      <p:sp>
        <p:nvSpPr>
          <p:cNvPr id="61445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79188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ChangeArrowheads="1"/>
          </p:cNvSpPr>
          <p:nvPr/>
        </p:nvSpPr>
        <p:spPr bwMode="auto">
          <a:xfrm>
            <a:off x="765175" y="333375"/>
            <a:ext cx="603885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KAUAS KUULUU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ÄÄNI VAPAHTAJAN.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HERRA JEESUS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VOITTI KUOLEMAN.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KAUAS KUULUU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ÄÄNI VAPAHTAJAN.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HERRA JEESUS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VOITTI KUOLEMAN.</a:t>
            </a:r>
          </a:p>
        </p:txBody>
      </p:sp>
      <p:sp>
        <p:nvSpPr>
          <p:cNvPr id="62467" name="Rectangle 3"/>
          <p:cNvSpPr>
            <a:spLocks noChangeArrowheads="1"/>
          </p:cNvSpPr>
          <p:nvPr/>
        </p:nvSpPr>
        <p:spPr bwMode="auto">
          <a:xfrm rot="5400000">
            <a:off x="5973763" y="2773362"/>
            <a:ext cx="5638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KAUAS KUULUU ÄÄNI VAPAHTAJAN</a:t>
            </a:r>
          </a:p>
        </p:txBody>
      </p:sp>
      <p:sp>
        <p:nvSpPr>
          <p:cNvPr id="62468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3/5</a:t>
            </a:r>
          </a:p>
        </p:txBody>
      </p:sp>
      <p:sp>
        <p:nvSpPr>
          <p:cNvPr id="62469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069256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765175" y="333375"/>
            <a:ext cx="668655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LÄHTEÄ SAAT KERTOMAAN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SUURTA ILOSANOMAA,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JOTA VIELÄ KAIVATEN MONI ODOTTAA.</a:t>
            </a:r>
          </a:p>
        </p:txBody>
      </p:sp>
      <p:sp>
        <p:nvSpPr>
          <p:cNvPr id="63491" name="Rectangle 3"/>
          <p:cNvSpPr>
            <a:spLocks noChangeArrowheads="1"/>
          </p:cNvSpPr>
          <p:nvPr/>
        </p:nvSpPr>
        <p:spPr bwMode="auto">
          <a:xfrm rot="5400000">
            <a:off x="5973763" y="2773362"/>
            <a:ext cx="5638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KAUAS KUULUU ÄÄNI VAPAHTAJAN</a:t>
            </a:r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4/5</a:t>
            </a:r>
          </a:p>
        </p:txBody>
      </p:sp>
      <p:sp>
        <p:nvSpPr>
          <p:cNvPr id="63493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600877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250825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TULE MUKAAN SINÄKIN </a:t>
            </a:r>
          </a:p>
          <a:p>
            <a:pPr algn="ctr"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TAIVAAN ISÄN HOMMIIN.</a:t>
            </a:r>
          </a:p>
          <a:p>
            <a:pPr algn="ctr"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RUKOILLA VOIT AAMUISIN, </a:t>
            </a:r>
          </a:p>
          <a:p>
            <a:pPr algn="ctr"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JOS ET NUKU POMMIIN.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 rot="5400000">
            <a:off x="5943600" y="2743200"/>
            <a:ext cx="563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TAIVAAN ISÄN HOMMISSA </a:t>
            </a: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5/6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496880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ChangeArrowheads="1"/>
          </p:cNvSpPr>
          <p:nvPr/>
        </p:nvSpPr>
        <p:spPr bwMode="auto">
          <a:xfrm>
            <a:off x="765175" y="333375"/>
            <a:ext cx="668655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KAUAS KUULUU ÄÄNI VAPAHTAJAN.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HERRA JEESUS VOITTI KUOLEMAN.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KAUAS KUULUU ÄÄNI VAPAHTAJAN.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HERRA JEESUS VOITTI KUOLEMAN.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KAUAS KUULUU ÄÄNI VAPAHTAJAN.</a:t>
            </a:r>
          </a:p>
        </p:txBody>
      </p:sp>
      <p:sp>
        <p:nvSpPr>
          <p:cNvPr id="64515" name="Rectangle 3"/>
          <p:cNvSpPr>
            <a:spLocks noChangeArrowheads="1"/>
          </p:cNvSpPr>
          <p:nvPr/>
        </p:nvSpPr>
        <p:spPr bwMode="auto">
          <a:xfrm rot="5400000">
            <a:off x="5973763" y="2773362"/>
            <a:ext cx="5638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KAUAS KUULUU ÄÄNI VAPAHTAJAN</a:t>
            </a:r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5/5</a:t>
            </a:r>
          </a:p>
        </p:txBody>
      </p:sp>
      <p:sp>
        <p:nvSpPr>
          <p:cNvPr id="64517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003217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538" name="Picture 2" descr="JippiiTaivaanIsanHommiss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1125538"/>
            <a:ext cx="2438400" cy="2414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5539" name="Rectangle 3"/>
          <p:cNvSpPr>
            <a:spLocks noChangeArrowheads="1"/>
          </p:cNvSpPr>
          <p:nvPr/>
        </p:nvSpPr>
        <p:spPr bwMode="auto">
          <a:xfrm>
            <a:off x="3419475" y="3573463"/>
            <a:ext cx="352901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ISÄN SYDÄN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800" b="1">
                <a:solidFill>
                  <a:srgbClr val="000000"/>
                </a:solidFill>
                <a:latin typeface="Comic Sans MS" pitchFamily="66" charset="0"/>
              </a:rPr>
              <a:t>säv./san. Lasse Heikkilä</a:t>
            </a:r>
          </a:p>
        </p:txBody>
      </p:sp>
      <p:sp>
        <p:nvSpPr>
          <p:cNvPr id="65540" name="Text Box 4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4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752290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ChangeArrowheads="1"/>
          </p:cNvSpPr>
          <p:nvPr/>
        </p:nvSpPr>
        <p:spPr bwMode="auto">
          <a:xfrm>
            <a:off x="-180975" y="1052513"/>
            <a:ext cx="9144000" cy="436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LAPSILLEEN ON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TAIVAAN ISÄ HELLÄ.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RAKASTAA HÄN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KOKO SYDÄMELLÄ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KILTTIÄ JA TUHMAA,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SITÄKIN, KEN UHMAA.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ISÄLLÄ ON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SYDÄNTÄ, JOS KELLÄ</a:t>
            </a:r>
            <a:endParaRPr lang="en-US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66563" name="Rectangle 3"/>
          <p:cNvSpPr>
            <a:spLocks noChangeArrowheads="1"/>
          </p:cNvSpPr>
          <p:nvPr/>
        </p:nvSpPr>
        <p:spPr bwMode="auto">
          <a:xfrm rot="5400000">
            <a:off x="5201443" y="3485357"/>
            <a:ext cx="7123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ISÄN SYDÄN</a:t>
            </a:r>
          </a:p>
        </p:txBody>
      </p:sp>
      <p:sp>
        <p:nvSpPr>
          <p:cNvPr id="66564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1/5</a:t>
            </a:r>
          </a:p>
        </p:txBody>
      </p:sp>
      <p:sp>
        <p:nvSpPr>
          <p:cNvPr id="66565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6109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ChangeArrowheads="1"/>
          </p:cNvSpPr>
          <p:nvPr/>
        </p:nvSpPr>
        <p:spPr bwMode="auto">
          <a:xfrm>
            <a:off x="-180975" y="1052513"/>
            <a:ext cx="9144000" cy="436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000000"/>
                </a:solidFill>
                <a:latin typeface="Arial Black" pitchFamily="34" charset="0"/>
              </a:rPr>
              <a:t>SYNNISTÄ ON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000000"/>
                </a:solidFill>
                <a:latin typeface="Arial Black" pitchFamily="34" charset="0"/>
              </a:rPr>
              <a:t>SYDÄMENI MUSTA.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000000"/>
                </a:solidFill>
                <a:latin typeface="Arial Black" pitchFamily="34" charset="0"/>
              </a:rPr>
              <a:t>USKONUT EN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000000"/>
                </a:solidFill>
                <a:latin typeface="Arial Black" pitchFamily="34" charset="0"/>
              </a:rPr>
              <a:t>ISÄN VAROITUSTA.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000000"/>
                </a:solidFill>
                <a:latin typeface="Arial Black" pitchFamily="34" charset="0"/>
              </a:rPr>
              <a:t>KAIKEN HÄN ON NÄHNYT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000000"/>
                </a:solidFill>
                <a:latin typeface="Arial Black" pitchFamily="34" charset="0"/>
              </a:rPr>
              <a:t>MITÄ OLEN TEHNYT.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000000"/>
                </a:solidFill>
                <a:latin typeface="Arial Black" pitchFamily="34" charset="0"/>
              </a:rPr>
              <a:t>SYYLLISENÄ PELKÄÄN RANGAISTUSTA.</a:t>
            </a:r>
          </a:p>
        </p:txBody>
      </p:sp>
      <p:sp>
        <p:nvSpPr>
          <p:cNvPr id="67587" name="Rectangle 3"/>
          <p:cNvSpPr>
            <a:spLocks noChangeArrowheads="1"/>
          </p:cNvSpPr>
          <p:nvPr/>
        </p:nvSpPr>
        <p:spPr bwMode="auto">
          <a:xfrm rot="5400000">
            <a:off x="5201443" y="3485357"/>
            <a:ext cx="7123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ISÄN SYDÄN</a:t>
            </a:r>
          </a:p>
        </p:txBody>
      </p:sp>
      <p:sp>
        <p:nvSpPr>
          <p:cNvPr id="67588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2/5</a:t>
            </a:r>
          </a:p>
        </p:txBody>
      </p:sp>
      <p:sp>
        <p:nvSpPr>
          <p:cNvPr id="67589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0031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ChangeArrowheads="1"/>
          </p:cNvSpPr>
          <p:nvPr/>
        </p:nvSpPr>
        <p:spPr bwMode="auto">
          <a:xfrm>
            <a:off x="-180975" y="1052513"/>
            <a:ext cx="9144000" cy="436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000000"/>
                </a:solidFill>
                <a:latin typeface="Arial Black" pitchFamily="34" charset="0"/>
              </a:rPr>
              <a:t>NÄIN ON JEESUS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000000"/>
                </a:solidFill>
                <a:latin typeface="Arial Black" pitchFamily="34" charset="0"/>
              </a:rPr>
              <a:t>ARMAHTANUT LASTAAN. ANTEEKS´ANTAMUKSEN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000000"/>
                </a:solidFill>
                <a:latin typeface="Arial Black" pitchFamily="34" charset="0"/>
              </a:rPr>
              <a:t>OTAN VASTAAN.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000000"/>
                </a:solidFill>
                <a:latin typeface="Arial Black" pitchFamily="34" charset="0"/>
              </a:rPr>
              <a:t>VALKEAMPI LUNTA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000000"/>
                </a:solidFill>
                <a:latin typeface="Arial Black" pitchFamily="34" charset="0"/>
              </a:rPr>
              <a:t>TAAS ON SISIKUNTA.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000000"/>
                </a:solidFill>
                <a:latin typeface="Arial Black" pitchFamily="34" charset="0"/>
              </a:rPr>
              <a:t>VAPAA OLEN,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000000"/>
                </a:solidFill>
                <a:latin typeface="Arial Black" pitchFamily="34" charset="0"/>
              </a:rPr>
              <a:t>TUNTUI MILTÄ TUNTUI.</a:t>
            </a:r>
          </a:p>
        </p:txBody>
      </p:sp>
      <p:sp>
        <p:nvSpPr>
          <p:cNvPr id="68611" name="Rectangle 3"/>
          <p:cNvSpPr>
            <a:spLocks noChangeArrowheads="1"/>
          </p:cNvSpPr>
          <p:nvPr/>
        </p:nvSpPr>
        <p:spPr bwMode="auto">
          <a:xfrm rot="5400000">
            <a:off x="5201443" y="3485357"/>
            <a:ext cx="7123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ISÄN SYDÄN</a:t>
            </a:r>
          </a:p>
        </p:txBody>
      </p:sp>
      <p:sp>
        <p:nvSpPr>
          <p:cNvPr id="68612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3/5</a:t>
            </a:r>
          </a:p>
        </p:txBody>
      </p:sp>
      <p:sp>
        <p:nvSpPr>
          <p:cNvPr id="68613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3690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ChangeArrowheads="1"/>
          </p:cNvSpPr>
          <p:nvPr/>
        </p:nvSpPr>
        <p:spPr bwMode="auto">
          <a:xfrm>
            <a:off x="-180975" y="1052513"/>
            <a:ext cx="9144000" cy="436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000000"/>
                </a:solidFill>
                <a:latin typeface="Arial Black" pitchFamily="34" charset="0"/>
              </a:rPr>
              <a:t>ELÄMÄNSÄ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000000"/>
                </a:solidFill>
                <a:latin typeface="Arial Black" pitchFamily="34" charset="0"/>
              </a:rPr>
              <a:t>JEESUS KRISTUS ANTOI.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000000"/>
                </a:solidFill>
                <a:latin typeface="Arial Black" pitchFamily="34" charset="0"/>
              </a:rPr>
              <a:t>RANGAISTUKSEN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000000"/>
                </a:solidFill>
                <a:latin typeface="Arial Black" pitchFamily="34" charset="0"/>
              </a:rPr>
              <a:t>PUOLESTANI KANTOI.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000000"/>
                </a:solidFill>
                <a:latin typeface="Arial Black" pitchFamily="34" charset="0"/>
              </a:rPr>
              <a:t>KANSSAAN TAHDON JATKAA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000000"/>
                </a:solidFill>
                <a:latin typeface="Arial Black" pitchFamily="34" charset="0"/>
              </a:rPr>
              <a:t>ISÄN LUOKSE MATKAA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000000"/>
                </a:solidFill>
                <a:latin typeface="Arial Black" pitchFamily="34" charset="0"/>
              </a:rPr>
              <a:t>SINNE, MISSÄ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000000"/>
                </a:solidFill>
                <a:latin typeface="Arial Black" pitchFamily="34" charset="0"/>
              </a:rPr>
              <a:t>KADUTKIN ON KULTAA.</a:t>
            </a:r>
          </a:p>
        </p:txBody>
      </p:sp>
      <p:sp>
        <p:nvSpPr>
          <p:cNvPr id="69635" name="Rectangle 3"/>
          <p:cNvSpPr>
            <a:spLocks noChangeArrowheads="1"/>
          </p:cNvSpPr>
          <p:nvPr/>
        </p:nvSpPr>
        <p:spPr bwMode="auto">
          <a:xfrm rot="5400000">
            <a:off x="5201443" y="3485357"/>
            <a:ext cx="7123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ISÄN SYDÄN</a:t>
            </a:r>
          </a:p>
        </p:txBody>
      </p:sp>
      <p:sp>
        <p:nvSpPr>
          <p:cNvPr id="69636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4/5</a:t>
            </a:r>
          </a:p>
        </p:txBody>
      </p:sp>
      <p:sp>
        <p:nvSpPr>
          <p:cNvPr id="69637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7610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ChangeArrowheads="1"/>
          </p:cNvSpPr>
          <p:nvPr/>
        </p:nvSpPr>
        <p:spPr bwMode="auto">
          <a:xfrm>
            <a:off x="-180975" y="1052513"/>
            <a:ext cx="9144000" cy="436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000000"/>
                </a:solidFill>
                <a:latin typeface="Arial Black" pitchFamily="34" charset="0"/>
              </a:rPr>
              <a:t>KASVU ALKAA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000000"/>
                </a:solidFill>
                <a:latin typeface="Arial Black" pitchFamily="34" charset="0"/>
              </a:rPr>
              <a:t>USKON SIEMENESTÄ.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000000"/>
                </a:solidFill>
                <a:latin typeface="Arial Black" pitchFamily="34" charset="0"/>
              </a:rPr>
              <a:t>VARJOT EIVÄT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000000"/>
                </a:solidFill>
                <a:latin typeface="Arial Black" pitchFamily="34" charset="0"/>
              </a:rPr>
              <a:t>VIHREYTTÄ ESTÄ.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000000"/>
                </a:solidFill>
                <a:latin typeface="Arial Black" pitchFamily="34" charset="0"/>
              </a:rPr>
              <a:t>VAIKKA PURIS´ HALLA,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000000"/>
                </a:solidFill>
                <a:latin typeface="Arial Black" pitchFamily="34" charset="0"/>
              </a:rPr>
              <a:t>SATAIS KAATAMALLA,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000000"/>
                </a:solidFill>
                <a:latin typeface="Arial Black" pitchFamily="34" charset="0"/>
              </a:rPr>
              <a:t>UUDISTUN MÄ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000000"/>
                </a:solidFill>
                <a:latin typeface="Arial Black" pitchFamily="34" charset="0"/>
              </a:rPr>
              <a:t>AINA ARMON ALLA.</a:t>
            </a:r>
          </a:p>
        </p:txBody>
      </p:sp>
      <p:sp>
        <p:nvSpPr>
          <p:cNvPr id="70659" name="Rectangle 3"/>
          <p:cNvSpPr>
            <a:spLocks noChangeArrowheads="1"/>
          </p:cNvSpPr>
          <p:nvPr/>
        </p:nvSpPr>
        <p:spPr bwMode="auto">
          <a:xfrm rot="5400000">
            <a:off x="5201443" y="3485357"/>
            <a:ext cx="7123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ISÄN SYDÄN</a:t>
            </a:r>
          </a:p>
        </p:txBody>
      </p:sp>
      <p:sp>
        <p:nvSpPr>
          <p:cNvPr id="70660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5/5</a:t>
            </a:r>
          </a:p>
        </p:txBody>
      </p:sp>
      <p:sp>
        <p:nvSpPr>
          <p:cNvPr id="70661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2062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82" name="Picture 2" descr="JippiiTaivaanIsanHommiss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1125538"/>
            <a:ext cx="2438400" cy="2414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683" name="Rectangle 3"/>
          <p:cNvSpPr>
            <a:spLocks noChangeArrowheads="1"/>
          </p:cNvSpPr>
          <p:nvPr/>
        </p:nvSpPr>
        <p:spPr bwMode="auto">
          <a:xfrm>
            <a:off x="4014788" y="3573463"/>
            <a:ext cx="235743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JIPPII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800" b="1">
                <a:solidFill>
                  <a:srgbClr val="000000"/>
                </a:solidFill>
                <a:latin typeface="Comic Sans MS" pitchFamily="66" charset="0"/>
              </a:rPr>
              <a:t>säv./san. Lasse Heikkilä</a:t>
            </a:r>
          </a:p>
        </p:txBody>
      </p:sp>
      <p:sp>
        <p:nvSpPr>
          <p:cNvPr id="71684" name="Text Box 4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4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242527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OLEN NÄHNYT AARREKARTAN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IKIVANHAN, MUTTA TARKAN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JOKA NÄYTTÄÄ MISTÄ LÖYTYY TIE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TÄÄLTÄ ONNEEN IKUISEEN</a:t>
            </a:r>
          </a:p>
        </p:txBody>
      </p:sp>
      <p:sp>
        <p:nvSpPr>
          <p:cNvPr id="72707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JIPPII</a:t>
            </a:r>
          </a:p>
        </p:txBody>
      </p:sp>
      <p:sp>
        <p:nvSpPr>
          <p:cNvPr id="72708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1/8</a:t>
            </a:r>
          </a:p>
        </p:txBody>
      </p:sp>
      <p:sp>
        <p:nvSpPr>
          <p:cNvPr id="72709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202823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KOHTI KULLAN KIMALLUSTA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REITTI LÖYTYY RAAMATUSTA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SITÄ PITKIN KUN KÄYN KULKEMAAN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NIIN EN EKSY MILLOINKAAN</a:t>
            </a:r>
          </a:p>
        </p:txBody>
      </p:sp>
      <p:sp>
        <p:nvSpPr>
          <p:cNvPr id="73731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JIPPII</a:t>
            </a:r>
          </a:p>
        </p:txBody>
      </p:sp>
      <p:sp>
        <p:nvSpPr>
          <p:cNvPr id="73732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2/8</a:t>
            </a:r>
          </a:p>
        </p:txBody>
      </p:sp>
      <p:sp>
        <p:nvSpPr>
          <p:cNvPr id="73733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551175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250825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PÄIVÄLLÄKIN RUKOILLA </a:t>
            </a:r>
          </a:p>
          <a:p>
            <a:pPr algn="ctr"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VOI JA VIELÄ ILLALLA</a:t>
            </a:r>
          </a:p>
          <a:p>
            <a:pPr algn="ctr"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YÖLLÄKIN ON TAKUULLA </a:t>
            </a:r>
          </a:p>
          <a:p>
            <a:pPr algn="ctr"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TAIVAAN ISÄ KUULOLLA</a:t>
            </a:r>
          </a:p>
          <a:p>
            <a:pPr algn="ctr"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KOULUSSA TAI MATKALLA, VAIKKA RULLALAUDALLA</a:t>
            </a:r>
          </a:p>
          <a:p>
            <a:pPr algn="ctr"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UIMAHALLIN SAUNALLA </a:t>
            </a:r>
          </a:p>
          <a:p>
            <a:pPr algn="ctr"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TAIVAAN ISÄN HOMMISSA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 rot="5400000">
            <a:off x="5943600" y="2743200"/>
            <a:ext cx="563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TAIVAAN ISÄN HOMMISSA 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6/6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428666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JIPPII! MINÄ PÄÄSEN TAIVAASEEN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JIPPII! MINÄ USKON JEESUKSEEN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JIPPII! MINÄ LÄHDEN AARTEISTAAN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MYÖS TOISILLE KERTOMAAN</a:t>
            </a:r>
          </a:p>
        </p:txBody>
      </p:sp>
      <p:sp>
        <p:nvSpPr>
          <p:cNvPr id="74755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JIPPII</a:t>
            </a:r>
          </a:p>
        </p:txBody>
      </p:sp>
      <p:sp>
        <p:nvSpPr>
          <p:cNvPr id="74756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3/8</a:t>
            </a:r>
          </a:p>
        </p:txBody>
      </p:sp>
      <p:sp>
        <p:nvSpPr>
          <p:cNvPr id="74757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586833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JIPPII! MINÄ PÄÄSEN TAIVAASEEN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JIPPII! MINÄ USKON JEESUKSEEN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JIPPII! MINÄ LÄHDEN AARTEISTAAN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MYÖS TOISILLE KERTOMAAN</a:t>
            </a:r>
          </a:p>
        </p:txBody>
      </p:sp>
      <p:sp>
        <p:nvSpPr>
          <p:cNvPr id="75779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JIPPII</a:t>
            </a:r>
          </a:p>
        </p:txBody>
      </p:sp>
      <p:sp>
        <p:nvSpPr>
          <p:cNvPr id="75780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4/8</a:t>
            </a:r>
          </a:p>
        </p:txBody>
      </p:sp>
      <p:sp>
        <p:nvSpPr>
          <p:cNvPr id="75781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920219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OLEN KUULLUT MYÖSKIN SIITÄ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ETTÄ JOS EI VOIMAT RIITÄ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TÄTÄ TIETÄ KAITAA KULKEMAAN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SE EI HAITTAA OLLENKAAN</a:t>
            </a:r>
          </a:p>
        </p:txBody>
      </p:sp>
      <p:sp>
        <p:nvSpPr>
          <p:cNvPr id="76803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JIPPII</a:t>
            </a:r>
          </a:p>
        </p:txBody>
      </p:sp>
      <p:sp>
        <p:nvSpPr>
          <p:cNvPr id="76804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5/8</a:t>
            </a:r>
          </a:p>
        </p:txBody>
      </p:sp>
      <p:sp>
        <p:nvSpPr>
          <p:cNvPr id="76805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18646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MINÄ TUNNEN SALAISUUDEN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MISTÄ LÖYTÄÄ VOIMAN UUDEN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PYHÄ HENKI HEIKOT VAHVISTAA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KUN ME HERRAA RUKOILLAAN</a:t>
            </a:r>
          </a:p>
        </p:txBody>
      </p:sp>
      <p:sp>
        <p:nvSpPr>
          <p:cNvPr id="77827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JIPPII</a:t>
            </a:r>
          </a:p>
        </p:txBody>
      </p:sp>
      <p:sp>
        <p:nvSpPr>
          <p:cNvPr id="77828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6/8</a:t>
            </a:r>
          </a:p>
        </p:txBody>
      </p:sp>
      <p:sp>
        <p:nvSpPr>
          <p:cNvPr id="77829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368838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JIPPII! MINÄ PÄÄSEN TAIVAASEEN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JIPPII! MINÄ USKON JEESUKSEEN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JIPPII! MINÄ LÄHDEN AARTEISTAAN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MYÖS TOISILLE KERTOMAAN</a:t>
            </a:r>
          </a:p>
        </p:txBody>
      </p:sp>
      <p:sp>
        <p:nvSpPr>
          <p:cNvPr id="78851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JIPPII</a:t>
            </a:r>
          </a:p>
        </p:txBody>
      </p:sp>
      <p:sp>
        <p:nvSpPr>
          <p:cNvPr id="78852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7/8</a:t>
            </a:r>
          </a:p>
        </p:txBody>
      </p:sp>
      <p:sp>
        <p:nvSpPr>
          <p:cNvPr id="78853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053403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JIPPII! MINÄ PÄÄSEN TAIVAASEEN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JIPPII! MINÄ USKON JEESUKSEEN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JIPPII! MINÄ LÄHDEN AARTEISTAAN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MYÖS TOISILLE KERTOMAAN</a:t>
            </a:r>
          </a:p>
        </p:txBody>
      </p:sp>
      <p:sp>
        <p:nvSpPr>
          <p:cNvPr id="79875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JIPPII</a:t>
            </a:r>
          </a:p>
        </p:txBody>
      </p:sp>
      <p:sp>
        <p:nvSpPr>
          <p:cNvPr id="79876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8/8</a:t>
            </a:r>
          </a:p>
        </p:txBody>
      </p:sp>
      <p:sp>
        <p:nvSpPr>
          <p:cNvPr id="79877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731194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JippiiTaivaanIsanHommiss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1125538"/>
            <a:ext cx="2438400" cy="2414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3059113" y="3573463"/>
            <a:ext cx="3529012" cy="119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RAUTANEN JUTTU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800" b="1">
                <a:solidFill>
                  <a:srgbClr val="000000"/>
                </a:solidFill>
                <a:latin typeface="Comic Sans MS" pitchFamily="66" charset="0"/>
              </a:rPr>
              <a:t>säv./san. Jukka Salminen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800" b="1">
                <a:solidFill>
                  <a:srgbClr val="000000"/>
                </a:solidFill>
                <a:latin typeface="Comic Sans MS" pitchFamily="66" charset="0"/>
              </a:rPr>
              <a:t>Copyright © Warner/Chappell Music Finland Oy 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800" b="1">
                <a:solidFill>
                  <a:srgbClr val="000000"/>
                </a:solidFill>
                <a:latin typeface="Comic Sans MS" pitchFamily="66" charset="0"/>
              </a:rPr>
              <a:t>Printed with permission by Warner/Chappell Music Scandinavia AB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fi-FI" altLang="en-US" sz="8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4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037631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684213" y="26035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KUTSUVAT ÄÄNET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RUMPUJEN SOITON,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KÄY YLI MERTEN JA MAAN.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HUMINAN TUULEN 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KUTSUVAN KUULEN</a:t>
            </a:r>
          </a:p>
          <a:p>
            <a:pPr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JEESUSTA SEURAAMAAN.</a:t>
            </a: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 rot="5400000">
            <a:off x="5943600" y="2743200"/>
            <a:ext cx="563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RAUTANEN JUTTU</a:t>
            </a: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1/6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303829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sm" len="sm"/>
          <a:tailEnd type="none" w="sm" len="sm"/>
        </a:ln>
        <a:effectLst/>
      </a:spPr>
      <a:bodyPr vert="horz" wrap="square" lIns="92075" tIns="46038" rIns="92075" bIns="46038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pple Chancery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sm" len="sm"/>
          <a:tailEnd type="none" w="sm" len="sm"/>
        </a:ln>
        <a:effectLst/>
      </a:spPr>
      <a:bodyPr vert="horz" wrap="square" lIns="92075" tIns="46038" rIns="92075" bIns="46038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pple Chancery" pitchFamily="6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2033</Words>
  <Application>Microsoft Office PowerPoint</Application>
  <PresentationFormat>On-screen Show (4:3)</PresentationFormat>
  <Paragraphs>691</Paragraphs>
  <Slides>75</Slides>
  <Notes>70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75</vt:i4>
      </vt:variant>
    </vt:vector>
  </HeadingPairs>
  <TitlesOfParts>
    <vt:vector size="76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Hakalat</dc:creator>
  <cp:lastModifiedBy>Hakalat</cp:lastModifiedBy>
  <cp:revision>2</cp:revision>
  <dcterms:created xsi:type="dcterms:W3CDTF">2016-09-05T09:40:07Z</dcterms:created>
  <dcterms:modified xsi:type="dcterms:W3CDTF">2016-09-05T10:04:16Z</dcterms:modified>
</cp:coreProperties>
</file>