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A567C-24A3-4F14-B12C-B11CA0C034E3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EDC3C-2138-4FD5-8843-4A41DB191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23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ED4BFC8-2B3B-4870-91DF-423B5BD9657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2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2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9614E3D-023F-4710-AEE3-3AF0824B8EE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1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1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C455831-0A1F-45B9-83C3-0168E2E2525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2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2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415958E-247E-4634-8BC4-FF2F516A4F0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3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676977A-5BDB-47C4-B1BA-2665937071C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4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4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0F07511-8FDA-4D6F-8AEE-6F598DA79EE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5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5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FB73556-368A-48A0-B7A8-88182064BE5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6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6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D9AFEBC-FA03-4CEB-9F91-69981BBED47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8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8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AD67BBE-0773-4EF4-B8C6-CD3AF36CB1C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9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9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5E1A9D2-ACF7-4029-B34E-76E8B4EEE42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0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0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EC84015-357B-4076-984F-04D77D5391A6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1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1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A252ACA-7146-4154-BCF6-CD451C0C3A9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3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57D442D-F1C5-4444-89A1-EC852137A50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2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2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08AE85B-CAE5-4CCE-97F3-8309FC0BB7B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3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3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C5F5503-B936-451B-B0F4-59234416545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4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4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0ADA4F5-42D3-4239-86C5-A41A6601E47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5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5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39F55AC-A1D4-4BF4-A987-53AE4F9F21B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6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6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10592D0-3DD1-4C75-8B94-71501DEC03C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7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7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7DA7FD2-E22B-4C1C-AEC7-EF2B131F5CD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8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8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C7ACFFC-7E8F-4022-989B-29F0BF89F13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9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9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099E565-A920-4252-9130-7B2CE73D303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0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0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F16D756-AAF6-4B17-9A12-DBE5B271267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1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1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27F018D-9DE9-4AAA-9C1B-EDF36321757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4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4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17A4A68-EC12-4AF6-9425-C851A8BEA2D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2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2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EED8E9B-BF51-473E-A2CD-D553677D95D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3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3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AA7822C-46CC-40A1-B716-A38B3A3259E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459CF32-EA5F-45CE-B566-64C1A7E3170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5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243E69A-1813-44EA-809F-274EC37E810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6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6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B2ABB5D-B267-4101-9096-CC32BE76374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7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7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7C482BB-41C4-41CE-8359-056356D637B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8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8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FFD06E1-FD7D-46BC-9D2B-062B33F5363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9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9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C46034B-6201-49BC-9D3C-B39FA6459C0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0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0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577B497-8996-4300-A380-1A439EF4FB3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1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1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D13D945-6924-462E-83EF-60D1F4127BF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5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5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6589F6B-583E-46AB-895C-333F79C6755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2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2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6C90E81-79DB-4F2B-81F9-791A6BE28B3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3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3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C4FFAC1-9F36-442F-BB00-820DFE6648E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4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4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11C8D27-1393-4B7D-A593-E232E70BEC3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5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5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5202EA4-E3EF-4EB3-8AA0-9246418075E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6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6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CD821ED-8F53-4638-9A84-4CFDEC803A8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7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7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8C1EB48-9C23-4BB7-AA07-D011559046D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8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8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A63609A-1274-45C5-BD0A-D981F682CB7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9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9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E62D16B-A0AD-49EA-8D6B-5AC93833CB5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0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0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F0D9734-C31E-4D12-8790-2B42B746291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1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1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10E608D-0F50-4202-9F81-7BB53932D9A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6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6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46F6E1C-C728-484A-AD8F-868393AA516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2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2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FDE08F7-21F8-4FDB-9EB8-6E8641C3823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3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3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4C30F58-B590-474A-B0B9-C2A456CA581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4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4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E0BC5FB-5264-4485-B7CE-545D07FAF67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5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5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BB60011-799C-4955-BBC8-40849EFB686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6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6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E6D61CB-F254-493E-BB1B-5D1BC908DE6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7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7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AB532D6-FED1-4ACC-B693-A79DC56AEE7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8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8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9F37810-113B-4A53-B042-19538F8BD40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0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0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20F1131-61B9-4FA9-8D74-72BD8010D57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1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1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E8EFD08-AF13-4866-9B85-B3FDF518F02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2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2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84A3451-36E1-4D65-BA54-E144935E91C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7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7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47DBF0B-2035-47A0-A29D-0465C2CB3D3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3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E4FB7D9-7674-469F-813A-E6056D50EA5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352CB5B-6F78-4C78-83A4-8C3D817C72C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C64DCFA-3D69-4663-AED2-CD277FB1559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A974B04-B438-4172-9DBA-0BBC6247B34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31909AA-9B65-4DE6-BB7D-3034A88F52C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7A2BD8D-0D37-4617-A79B-AEFCF32AE88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D7DD587-2D02-4913-905F-200B445A9B7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815BF2E-6DFF-48B2-A93C-5035CB597A2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ADA7F64-8F04-47B1-8CEE-0D638475B98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F045595-F783-46F2-8B0A-A5F0CF46C40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8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8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FA60ECE-C3C5-4EF4-9B3D-953B513E4B7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DCF053A-BDD6-4BA1-845F-1EA67AAA6316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B7BC7AA-A02F-47FB-867B-E7F020EA8CA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F89D11D-7726-4BB6-8F0C-D05BF4D7639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EBD1CED-3BD8-44F7-8029-1A27BA6E2BF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FD4E3D8-5BD7-4812-B651-6FF0E811A56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ADF509E-D845-4902-BE9B-C98BC072E64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6D459DD-3AF3-4D45-83ED-4EA13C28C89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D4AADB6-0866-47B0-A098-CCE7BB6B9FA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68C0B49-E11C-43E9-9FB2-B811AEF277C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07EF82B-7F01-435B-8DC5-9ACD9F3FEE2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9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9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94D80ED-7CA9-452A-8F9F-042BBCC0496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821153F-5C4F-4E12-A201-73987AFC8D8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E684256-7601-4209-9001-409FDD07EA7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64D094F-3CF1-4A7D-A800-2A93087536C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8E62561-D972-463C-9DF4-F9B53E23447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214B531-CCBF-4993-BEE7-2F30532FF0F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0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0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98C4E-BA60-4011-9BD6-F498E3BEB7FA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4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9BADB-FDEA-4E28-A5D2-DF84C83D194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4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E3CDA-3DF9-4B7A-B71E-238055C18CC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7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DFA32-42A2-4B24-BD69-63F6C18AD3F7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46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D7FD-024C-4FB7-95EE-C005D50A8E10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09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973CE-847D-4AA4-B0CF-59349A43E5B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35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97A9-5068-4BA2-BF62-82D69CCEDCD8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00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B44C5-168E-4F4B-B3FD-508F2D76704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1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539C3-2E79-463A-BA0A-7CA6D230159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12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6F9C-2F03-44B9-B29D-60DAC889A03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89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E782E-90E3-45A2-91CE-D45CDD8CE28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40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D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tekstin perustyylejä napsauttamalla</a:t>
            </a:r>
          </a:p>
          <a:p>
            <a:pPr lvl="1"/>
            <a:r>
              <a:rPr lang="fi-FI" altLang="en-US" smtClean="0"/>
              <a:t>toinen taso</a:t>
            </a:r>
          </a:p>
          <a:p>
            <a:pPr lvl="2"/>
            <a:r>
              <a:rPr lang="fi-FI" altLang="en-US" smtClean="0"/>
              <a:t>kolmas taso</a:t>
            </a:r>
          </a:p>
          <a:p>
            <a:pPr lvl="3"/>
            <a:r>
              <a:rPr lang="fi-FI" altLang="en-US" smtClean="0"/>
              <a:t>neljäs taso</a:t>
            </a:r>
          </a:p>
          <a:p>
            <a:pPr lvl="4"/>
            <a:r>
              <a:rPr lang="fi-FI" altLang="en-US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92DFB8-6603-4124-B88C-990D4D4CC635}" type="slidenum">
              <a:rPr 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  <p:pic>
        <p:nvPicPr>
          <p:cNvPr id="1031" name="Picture 7" descr="Jippii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13" y="5335588"/>
            <a:ext cx="1608137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11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ChangeArrowheads="1"/>
          </p:cNvSpPr>
          <p:nvPr/>
        </p:nvSpPr>
        <p:spPr bwMode="auto">
          <a:xfrm>
            <a:off x="2627313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MAJAKAKSI MAAILMAAN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 &amp; Lasse Heikkilä</a:t>
            </a:r>
          </a:p>
        </p:txBody>
      </p:sp>
      <p:pic>
        <p:nvPicPr>
          <p:cNvPr id="80899" name="Picture 4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4810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635375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ILOHUUTO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</p:txBody>
      </p:sp>
      <p:pic>
        <p:nvPicPr>
          <p:cNvPr id="90115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2882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73025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PELASTUS ON SUURI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JUMALAMME JUURI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JÄTTI TAIVAAN KALLIIN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SYNTYI PIENEEN TALLIIN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TULI IHMISEKSI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MEIDÄN KALTAISEKSI</a:t>
            </a: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ILOHUUTO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31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80327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ILOHUUTO, KIITOSLAULU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RIEMUNPAUHU, RUMMUTUS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SOI SELLO, VINKUU VIULU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KUULUU KELLON KILKUTUS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HELÄYTÄ HUILUA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TÖRÄYTÄ TORVEA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SYNTYI POIKA, JUMALA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ILOHUUTO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6116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80327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PELASTUS ON SUURI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JUMALAMME JUURI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KUOLI RISTINPUULLA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MUTT’ KIVI HAUDAN SUULLA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PIDÄTELLYT EI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VOITON VEI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ILOHUUTO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569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80327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ILOHUUTO, KIITOSLAULU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RIEMUNPAUHU, RUMMUTUS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SOI SELLO, VINKUU VIULU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KUULUU KELLON KILKUTUS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HELÄYTÄ HUILUA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TÖRÄYTÄ TORVEA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NOUSI KUOLLEISTA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ILOHUUTO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3423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2627313" y="3573463"/>
            <a:ext cx="4537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JEESUS OLET SUURIN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&amp; san. Lasse Heikkilä</a:t>
            </a:r>
          </a:p>
        </p:txBody>
      </p:sp>
      <p:pic>
        <p:nvPicPr>
          <p:cNvPr id="95235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6884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53975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JEESUS, OLET SUURIN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KIRKKAIN,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KORKEIN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JEESUS, OI JEESUS,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RAKKAIN,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TÄRKEIN</a:t>
            </a: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JEESUS OLET SUURIN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942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539750" y="522288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SINUSTA, JEESUS,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PARHAIMMAN YSTÄVÄN SAIN.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IKUINEN RAKKAUS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SINUSSA ON OMANAIN.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SYNTINI ANTEEKSI ANNOIT,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 NE RISTILLE KANNOIT.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IKUINEN VIISAUS,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TOTUUS JA PUHTAUS,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VOIMA JA LOHDUTUS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SINUSTA VIRTAA.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JEESUS OLET SUURIN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2074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53975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JEESUS, OLET SUURIN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KIRKKAIN,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KORKEIN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JEESUS, OI JEESUS,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RAKKAIN,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TÄRKEIN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JEESUS OLET SUURIN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9821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539750" y="5953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TIESI ON SUORA JA SELKEÄ, TURVALLINEN.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VAIKKA SE VARJOIHIN VEISI,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KULKISIN 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PELKO EI MIELTÄNI PAINA,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OLETHAN KANSSANI AINA.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SINULLE KUULUN, VAIN SINUA PALVELEN.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NIMELLE JEESUKSEN EI OLE VERTAA.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JEESUS OLET SUURIN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1877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50825" y="306388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1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OTA VASTAAN TÄMÄ TEHTÄVÄ JALO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SINÄ VOISIT OLLA PIKKUINEN TALO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JONKA IKKUNOISSA ÖISIN ON VALO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JOKA LOISTAA, LOISTAA, LOISTAA, LOISTAA, VAPAHTAJAN VALOA TOISTAA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MAJAKAKSI MAAILMAAN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81925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8381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53975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JEESUS, OLET SUURIN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KIRKKAIN,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KORKEIN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JEESUS, OI JEESUS,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RAKKAIN,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TÄRKEIN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JEESUS OLET SUURIN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148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2698750" y="3573463"/>
            <a:ext cx="45370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ME TAHDOMME NÄHDÄ    JEESUKSEN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&amp; san. Dough Horley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suom. Tomi Vaahtera</a:t>
            </a:r>
          </a:p>
        </p:txBody>
      </p:sp>
      <p:pic>
        <p:nvPicPr>
          <p:cNvPr id="101379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6977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611188" y="444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NÄHDÄ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LIPPUNSA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NOUSEE YLLE 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TOTUUDEN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 NÄHDÄ SAA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VAIN TIE ON TAIVAASEEN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ME TAHDOMME NÄHDÄ JEESUKSEN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8316913" y="6400800"/>
            <a:ext cx="825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102405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7997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838200" y="4762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 NÄHDÄ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 NÄHDÄ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ME TAHDOMME NÄHDÄ JEESUKSEN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8172450" y="63087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1378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684213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ASKEL ASKELEELTA KÄYMME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MAATA HALTUUN OTAMME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RUKOUKSET ASEENAMME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SORTUU MUURIT EDESTÄMME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ALAS, ALAS, ALAS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ME TAHDOMME NÄHDÄ JEESUKSEN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2208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539750" y="115888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NÄHDÄ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LIPPUNSA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NOUSEE YLLE 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TOTUUDEN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 NÄHDÄ SAA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VAIN TIE ON TAIVAASEEN</a:t>
            </a: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 rot="5400000">
            <a:off x="5484813" y="3163888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ME TAHDOMME NÄHDÄ JEESUKSEN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258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611188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 NÄHDÄ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 NÄHDÄ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ME TAHDOMME NÄHDÄ JEESUKSEN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3869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80327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ASKEL ASKELEELTA KÄYMME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MAATA HALTUUN OTAMME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RUKOUKSET ASEENAMME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SORTUU MUURIT EDESTÄMME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ALAS, ALAS, ALAS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ME TAHDOMME NÄHDÄ JEESUKSEN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267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611188" y="115888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NÄHDÄ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LIPPUNSA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NOUSEE YLLE 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TOTUUDEN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 NÄHDÄ SAA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VAIN TIE ON TAIVAASEEN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ME TAHDOMME NÄHDÄ JEESUKSEN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9551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395288" y="4762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 NÄHDÄ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TAHDOMME NÄHDÄ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ME TAHDOMME NÄHDÄ JEESUKSEN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24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SINUA TARVITAAN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MINUA TARVITAAN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MAJAKAKSI MAAILMAAN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0750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2914650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 HERRAN ON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Mari Pentinniemi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fi-FI" altLang="en-US" sz="800" b="1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110595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6487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NOSTAN LAULUN HERRAN PUOLEEN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NOUSEN HERRAA KIITTÄMÄÄN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KAIKUU HERRAN KORVIIN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NÄIN KUN KANSA YLISTÄÄ</a:t>
            </a: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 HERRAN ON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5096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 HERRAN 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VALTA, VOIMA VERRATON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NIMEEN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USKON, SIINÄ VOIMA ON</a:t>
            </a: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 HERRAN ON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5072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NOSTAN KÄDET HERRAN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PUOLEEN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LAULAN HÄNEN VOITOSTAAN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ESTEET EI VOI ESTÄÄ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HERRAN VOIMAA VALTAVAA</a:t>
            </a: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 HERRAN ON</a:t>
            </a: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90441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 HERRAN 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VALTA, VOIMA VERRATON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NIMEEN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USKON, SIINÄ VOIMA ON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 HERRAN ON</a:t>
            </a: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6511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NOSTAN LAULUN HERRAN PUOLEEN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NOUSEN HERRAA KIITTÄMÄÄN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KAIKUU HERRAN KORVIIN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NÄIN KUN KANSA YLISTÄÄ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 HERRAN ON</a:t>
            </a: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45791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 HERRAN 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VALTA, VOIMA VERRATON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NIMEEN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USKON, SIINÄ VOIMA ON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 HERRAN ON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03183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NOSTAN KÄDET HERRAN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PUOLEEN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LAULAN HÄNEN VOITOSTAAN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ESTEET EI VOI ESTÄÄ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HERRAN VOIMAA VALTAVAA</a:t>
            </a: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 HERRAN ON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197279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 HERRAN 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VALTA, VOIMA VERRATON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NIMEEN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USKON, SIINÄ VOIMA ON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 HERRAN ON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566212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2843213" y="3573463"/>
            <a:ext cx="4537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RAUHANRUHTINAS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&amp; san. Lasse Heikkilä</a:t>
            </a:r>
          </a:p>
        </p:txBody>
      </p:sp>
      <p:pic>
        <p:nvPicPr>
          <p:cNvPr id="119811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0726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50825" y="1889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VAIKKA SEISOT YKSIN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KESKELLÄ MERTA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YMPÄRILLÄS VUOLAS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VAAROJEN VIRTA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KUN ON KIRKAS TORNISI YLÄKERTA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NIIN SE TUIKKII, TUIKKII, TUIKKII, TUIKKII, PAHOLAINEN PAKOON LUIKKII</a:t>
            </a: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MAJAKAKSI MAAILMAAN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7889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KANSA JOKA TÄNÄÄNKIN VAELTAA PIMEYDESSÄ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NÄKEVÄ SUUREN VALKEUDEN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SILLÄ MEILLE LAPSI SYNTYNYT 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BEETLEHEMISSÄ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ANNETTU POIKA IHMEELLINEN</a:t>
            </a: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RAUHANRUHTINAS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0993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RAUHANRUHTINAS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HERRA, HÄN ON KUNINGAS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MAAILMAN VALKEUS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TOIVO, HÄN ON PELASTUS</a:t>
            </a:r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RAUHANRUHTINAS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196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JULISTAMME VANGITUILLE ME VAIN VAPAUTUSTA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NYT AVAIMET LÖYTYY KAHLEISIIN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JULISTAMME VUOTTA HERRAN ME NÄIN OTOLLISTA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LOHTUA TUOMME MURHEISIIN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RAUHANRUHTINAS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3096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RAUHANRUHTINAS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HERRA, HÄN ON KUNINGAS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MAAILMAN VALKEUS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TOIVO, HÄN ON PELASTUS</a:t>
            </a: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RAUHANRUHTINAS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420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2987675" y="3573463"/>
            <a:ext cx="4537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SINÄ OLET PARASTA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&amp; san. Lasse Heikkilä</a:t>
            </a:r>
          </a:p>
        </p:txBody>
      </p:sp>
      <p:pic>
        <p:nvPicPr>
          <p:cNvPr id="124931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8433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PARASTA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MISTÄ TIEDÄN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KALLEINTA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PÄÄLLÄ 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MUKANANI KULJET KUN MAAILMAN KIERRÄN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SINUSTA EN LUOVU,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 MILLOINKAAN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SINÄ OLET PARASTA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788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KAUNIIMPI TOIVEUNTA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SUUREMPI KUOLEMAA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VALOLLASI TAIVASTEN VALTAKUNTA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SYDÄMENI VARJOT JO KIRKASTAA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SINÄ OLET PARASTA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9077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PARASTA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MISTÄ TIEDÄN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KALLEINTA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PÄÄLLÄ 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MUKANANI KULJET KUN MAAILMAN KIERRÄN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SINUSTA EN LUOVU,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 MILLOINKAAN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SINÄ OLET PARASTA</a:t>
            </a: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792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KAUNIIMPI TOIVEUNTA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SUUREMPI KUOLEMAA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VALOLLASI TAIVASTEN VALTAKUNTA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SYDÄMENI VARJOT JO KIRKASTAA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SINÄ OLET PARASTA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6788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MÄ KUULUN SULLE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SULLE, JEESUS, VAIN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SÄ OLET MULLE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KAIKKEIN ARVOKKAIN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SINÄ OLET PARASTA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6665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SINUA TARVITAAN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MINUA TARVITAAN</a:t>
            </a: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MAJAKAKSI MAAILMAAN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3724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PARASTA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MISTÄ TIEDÄN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KALLEINTA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PÄÄLLÄ 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MUKANANI KULJET KUN MAAILMAN KIERRÄN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SINUSTA EN LUOVU,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 MILLOINKAAN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SINÄ OLET PARASTA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723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KAUNIIMPI TOIVEUNTA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SUUREMPI KUOLEMAA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VALOLLASI TAIVASTEN VALTAKUNTA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SYDÄMENI VARJOT JO KIRKASTAA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SINÄ OLET PARASTA</a:t>
            </a: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7265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MÄ KUULUN SULLE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SULLE, JEESUS, VAIN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SÄ OLET MULLE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HALLELUJA, KAIKKEIN ARVOKKAIN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SINÄ OLET PARASTA</a:t>
            </a: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6549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3130550" y="3573463"/>
            <a:ext cx="45370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LÄSNÄOLOSSA JEESUKSEN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 &amp; Lasse Heikkilä</a:t>
            </a:r>
          </a:p>
        </p:txBody>
      </p:sp>
      <p:pic>
        <p:nvPicPr>
          <p:cNvPr id="134147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5568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LÄSNÄOLOSSA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HILJAA VIIVYN JA RUKOILEN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JÄLLEEN KERRAN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KÄTEEN HERRAN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TARTUN JA USKALLAN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OTTAA ETEENPÄIN ASKELEN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LÄSNÄOLOSSA JEESUKSEN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2852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SYLISSÄ PAIMENEN LEMPEÄN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HILJAA PALVON JA YLISTÄN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RAKKAUTTAAN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VIISAUTTAAN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KATSON JA YMMÄRRÄN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KUKAAN EI OLE NIIN KUIN HÄN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LÄSNÄOLOSSA JEESUKSEN</a:t>
            </a: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1361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8473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LÄSNÄOLOSSA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HILJAA VIIVYN JA RUKOILEN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JÄLLEEN KERRAN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KÄTEEN HERRAN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TARTUN JA USKALLAN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OTTAA ETEENPÄIN ASKELEN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LÄSNÄOLOSSA JEESUKSEN</a:t>
            </a: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2255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SYLISSÄ PAIMENEN LEMPEÄN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HILJAA PALVON JA YLISTÄN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RAKKAUTTAAN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VIISAUTTAAN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KATSON JA YMMÄRRÄN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KUKAAN EI OLE NIIN KUIN HÄN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LÄSNÄOLOSSA JEESUKSEN</a:t>
            </a: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7643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2843213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LASTEN ARMEIJA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</p:txBody>
      </p:sp>
      <p:pic>
        <p:nvPicPr>
          <p:cNvPr id="139267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9834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457200" y="11715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ILOINEN ARMEIJA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OTTAA VAUHTIA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ILOINEN ARMEIJA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KUTSUU MUKAANSA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ARMEIJA LAPSIEN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NIMESSÄ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LÄHTEE MAAILMAA VALLOITTAMAAN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KANSSA KUNINKAAN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LASTEN ARMEIJA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1/7</a:t>
            </a: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585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50825" y="1889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LAMPPUA EI KÄTKETÄ VAKAN ALLE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VAAN SE YLÖS NOSTETAAN KORKEALLE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NIIN SE VALON LAHJOITTAA MAAILMALLE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JA SE PALAA, PALAA, PALAA, PALAA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100">
                <a:solidFill>
                  <a:srgbClr val="000000"/>
                </a:solidFill>
                <a:latin typeface="Arial Black" pitchFamily="34" charset="0"/>
              </a:rPr>
              <a:t>KIRKKAUTTA JEESUKSEN EI SALAA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MAJAKAKSI MAAILMAAN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3217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457200" y="6207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ITÄÄN, ETELÄÄN,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LÄNTEEN, POHJOISEEN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KAJAHTAA SANOMA: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VOITTAJA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ITÄÄN, ETELÄÄN,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LÄNTEEN, POHJOISEEN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KAJAHTAA SANOMA: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VOITTAJA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LASTEN ARMEIJA</a:t>
            </a: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2/7</a:t>
            </a:r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997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457200" y="9556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ILOINEN ARMEIJA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JATKAA KULKUA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ILOINEN ARMEIJA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TÄYNNÄ INTOA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ARMEIJA LAPSIEN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NIMESSÄ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USKOO VOITTOON KUNINKAAN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MAAILMA VALLOITETAAN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LASTEN ARMEIJA</a:t>
            </a: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3/7</a:t>
            </a:r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81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457200" y="6207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ITÄÄN, ETELÄÄN,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LÄNTEEN, POHJOISEEN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KAJAHTAA SANOMA: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VOITTAJA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ITÄÄN, ETELÄÄN,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LÄNTEEN, POHJOISEEN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KAJAHTAA SANOMA: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VOITTAJA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LASTEN ARMEIJA</a:t>
            </a:r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4/7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3461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457200" y="9556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ITÄÄN, ETELÄÄN,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LÄNTEEN, POHJOISEEN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ITÄÄN, ETELÄÄN,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LÄNTEEN, POHJOISEEN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LASTEN ARMEIJA</a:t>
            </a: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5/7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258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457200" y="7651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KAIKKIA KANSOJA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KUTSUTAAN LUOKSENSA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KAIKKIA KANSOJA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MAAILMAN KOLKILLA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KAIKILLA KIELILLÄ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RAIKUKOON RIEMULLA: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YLÖSNOUSSUT HERRAMME ON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MAAILMAN VAPAHTAJA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LASTEN ARMEIJA</a:t>
            </a: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6/7</a:t>
            </a: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1227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457200" y="6207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ITÄÄN, ETELÄÄN,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LÄNTEEN, POHJOISEEN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KAJAHTAA SANOMA: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VOITTAJA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ITÄÄN, ETELÄÄN,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LÄNTEEN, POHJOISEEN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KAJAHTAA SANOMA: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VOITTAJA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LASTEN ARMEIJA</a:t>
            </a: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7/7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757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2914650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JEESUKSEN OMANA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Annika Schulman &amp;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Hanna Nieminen &amp; Lasse Heikkilä</a:t>
            </a:r>
          </a:p>
        </p:txBody>
      </p:sp>
      <p:pic>
        <p:nvPicPr>
          <p:cNvPr id="147459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3794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457200" y="9556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KIVA KULKEA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JEESUKSEN OMANA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NIIN SUURI KUNINGAS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NIIN IHANA,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NIIN MAHTAVA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RAUHANRUHTINAS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RAUHANRUHTINAS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JEESUKSEN OMANA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652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457200" y="12430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 PELKÄÄ KUOLEMAA, RAKASTAN JUMALAA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SITÄ PÄIVÄÄ ODOTAN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UUDEN KODIN SAAN YLHÄÄLLÄ TAIVAASSA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ASUN KANSSAAN AINIAAN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ASUN KANSSAAN AINIAAN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JEESUKSEN OMANA</a:t>
            </a: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0107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457200" y="13144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 SIELLÄ RATSASTAN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SELÄSSÄ LEIJONAN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TUNNEN TUOKSUN HEDELMIEN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KÄYN NIITÄ POIMIMAAN,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KORIN TÄYTEEN SAAN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VIEN SEN ETEEN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VIEN SEN ETEEN JEESUKSEN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JEESUKSEN OMANA</a:t>
            </a: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2372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SINUA TARVITAAN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MINUA TARVITAAN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MAJAKAKSI MAAILMAAN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228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457200" y="17002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SUUREN AVARUUDEN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HALKI LENNETÄÄN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JEESUKSEN KANSSA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KAHDESTAAN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JEESUS HYMYILEE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MUA NAURATTAA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LOPU RIEMU MILLOINKAAN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LOPU RIEMU MILLOINKAAN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JEESUKSEN OMANA</a:t>
            </a: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287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250825" y="2395538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 LA LA  LA LAA LAA,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 LA LA  LA LAA LAA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 LA LA  LAI LAI  LA LAA LAA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 LA LA  LA LAA LAA,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 LA LA  LA LAA LAA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 LA LA  LAI LAI  LA LAA LAA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 LA LA  LAI LAI  LA LAA LAA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LOPU RIEMU MILLOINKAAN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LOPU RIEMU MILLOINKAAN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LOPU RIE-MU MIL-LOIN-KAAN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JEESUKSEN OMANA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1508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3130550" y="3573463"/>
            <a:ext cx="45370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OVEN AVAAN JEESUKSELLE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</p:txBody>
      </p:sp>
      <p:pic>
        <p:nvPicPr>
          <p:cNvPr id="153603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9282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57200" y="1963738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OVEN AVAAN JEESUKSELLE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SISÄÄN TULLA SAA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VERELLÄNSÄ SYDÄMENI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TÄYSIN PUHDISTAA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VERELLÄNSÄ SYDÄMENI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TÄYSIN PUHDISTAA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OVEN AVAAN JEESUKSELLE</a:t>
            </a: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1/3</a:t>
            </a: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4681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457200" y="2179638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OVEN AVAAN JEESUKSELLE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SISÄÄN TULLA SAA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RAKKAUDELLAAN ELÄMÄNI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TÄYSIN VALLOITTAA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RAKKAUDELLAAN ELÄMÄNI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TÄYSIN VALLOITTAA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OVEN AVAAN JEESUKSELLE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2/3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162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457200" y="2611438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OVEN AVAAN JEESUKSELLE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TERVETULOA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KOKO ELÄMÄNI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HÄNTÄ PALVELLA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KOKO ELÄMÄNI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HÄNTÄ PALVELLA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OVEN AVAAN JEESUKSELLE</a:t>
            </a: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3/3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6592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3203575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 SAAPUU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Minna Kontiolahti</a:t>
            </a:r>
          </a:p>
        </p:txBody>
      </p:sp>
      <p:pic>
        <p:nvPicPr>
          <p:cNvPr id="157699" name="Picture 3" descr="JippiiMajakaksiMaailm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7276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 SAAPUU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IHANA AAMU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TULEE MAANPIIRIN KIRKASTAMAAN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KUIN HELEÄN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AURINGON HEHKU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MEITÄ RAKASTAA RAKKAUDELLAAN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 SAAPUU</a:t>
            </a: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584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JYLHÄ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VALKOINEN VUORI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YHTÄ LUJA 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HORJUMATON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KUIN TUNTURIN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LAELLA LUMI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KASVOT HOHTAVAT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HÄNELLÄ 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 SAAPUU</a:t>
            </a:r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7257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514350" y="5953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KRISTUS HALKAISEE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TAIVAAT JA SAAPUU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TULEE MAAILMAA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HALLITSEMAAN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TUULEN SIIVILLÄ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LUOKSEMME RIENTÄÄ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RAUHANRUHTINAS KIRKKAUDESSAAN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 SAAPUU</a:t>
            </a: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179132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323850" y="-100013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LOISTA, KUN ON PIMEÄÄ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LOISTA, KUN VÄSYTTÄÄ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LOISTA, KUN EI SUUNTAA NÄY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MYRSKY KUN YLLE KÄY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LOISTA EKSYNEILLE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REITIN HUKANNEILLE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SUUNNAN OIKEAN VOIT NÄYTTÄÄ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SIIHEN JEESUS SINUA KÄYTTÄÄ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MAJAKAKSI MAAILMAAN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0562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587375" y="9556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PÄIVÄNÄ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VALKEUS VOITTAA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KOITTAA OIKEUS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KANSOILLE MAAN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SILLOIN NÄKEVÄT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KAIKKIEN SILMÄT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RAUHANRUHTINAAN KIRKKAUDESSAAN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 SAAPUU</a:t>
            </a: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842987"/>
      </p:ext>
    </p:extLst>
  </p:cSld>
  <p:clrMapOvr>
    <a:masterClrMapping/>
  </p:clrMapOvr>
  <p:transition spd="slow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587375" y="9556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KUULE VYÖRYÄ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VÄKEVÄN VIRRAN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SITÄ PYSTY EI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VASTUSTAMAAN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SUUREMPI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MYRSKYJEN VOIMAA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PAUHU UKKOSEN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KIIVAIMMILLAAN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 SAAPUU</a:t>
            </a: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276698"/>
      </p:ext>
    </p:extLst>
  </p:cSld>
  <p:clrMapOvr>
    <a:masterClrMapping/>
  </p:clrMapOvr>
  <p:transition spd="slow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587375" y="9556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 SAAPUU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IHANA AAMU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TULEE MAANPIIRIN KIRKASTAMAAN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KUIN HELEÄN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AURINGON HEHKU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MEITÄ RAKASTAA,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RAKASTAA VAAN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 SAAPUU</a:t>
            </a: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237156"/>
      </p:ext>
    </p:extLst>
  </p:cSld>
  <p:clrMapOvr>
    <a:masterClrMapping/>
  </p:clrMapOvr>
  <p:transition spd="slow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514350" y="5953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KRISTUS HALKAISEE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TAIVAAT JA SAAPUU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TULEE MAAILMAA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HALLITSEMAAN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TUULEN SIIVILLÄ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LUOKSEMME RIENTÄÄ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RAUHANRUHTINAS KIRKKAUDESSAAN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 SAAPUU</a:t>
            </a:r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58369"/>
      </p:ext>
    </p:extLst>
  </p:cSld>
  <p:clrMapOvr>
    <a:masterClrMapping/>
  </p:clrMapOvr>
  <p:transition spd="slow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587375" y="9556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PÄIVÄNÄ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VALKEUS VOITTAA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KOITTAA OIKEUS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KANSOILLE MAAN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SILLOIN NÄKEVÄT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KAIKKIEN SILMÄT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RAUHANRUHTINAAN KIRKKAUDESSAAN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 SAAPUU</a:t>
            </a:r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61243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457200" y="2603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SINUA TARVITAAN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MAJAKAKSI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MINUA TARVITAAN, SINUA TARVITAAN, MEITÄ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TARVITAAN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MAJAKAKSI MAAILMAAN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486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1964</Words>
  <Application>Microsoft Office PowerPoint</Application>
  <PresentationFormat>On-screen Show (4:3)</PresentationFormat>
  <Paragraphs>825</Paragraphs>
  <Slides>84</Slides>
  <Notes>84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5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Hakalat</dc:creator>
  <cp:lastModifiedBy>Hakalat</cp:lastModifiedBy>
  <cp:revision>2</cp:revision>
  <dcterms:created xsi:type="dcterms:W3CDTF">2016-09-05T09:45:45Z</dcterms:created>
  <dcterms:modified xsi:type="dcterms:W3CDTF">2016-09-05T10:05:42Z</dcterms:modified>
</cp:coreProperties>
</file>