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48" r:id="rId93"/>
    <p:sldId id="349" r:id="rId94"/>
    <p:sldId id="350" r:id="rId95"/>
    <p:sldId id="351" r:id="rId96"/>
    <p:sldId id="352" r:id="rId97"/>
    <p:sldId id="353" r:id="rId98"/>
    <p:sldId id="354" r:id="rId99"/>
    <p:sldId id="355" r:id="rId100"/>
    <p:sldId id="356" r:id="rId101"/>
    <p:sldId id="357" r:id="rId102"/>
    <p:sldId id="358" r:id="rId103"/>
    <p:sldId id="359" r:id="rId10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viewProps" Target="viewProp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ableStyles" Target="tableStyle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B50C8-E402-4333-BA9F-3B405D426245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5C577-8001-456E-9E40-FDF96A81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492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433756B8-1CE3-4A93-AA29-6BCBCD7A1EA5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2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1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74B5B2C7-ED37-4808-86BE-EB10CDC415E8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12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2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2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F3999C6B-9C17-4D44-B734-2952661E3007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13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2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2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6641D0A5-1335-4B86-9707-15462B65BADD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14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2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2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521F338B-9326-4055-8201-8EC9790C6EAE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16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3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3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D8778D1A-0E3C-4D6E-95BA-44FE23F66A36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17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3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3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F8F2533D-D271-47DF-A7B6-A7B77CABE60D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18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3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3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448D28A9-C8B2-4BF0-84A5-93434A7BBB2A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19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3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3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12F16355-CEE4-435C-A699-6719687DFF3E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20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3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3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05C27E36-9F04-4590-8525-27C62503B8A5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22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3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3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8EE13545-B9DB-4341-AFEF-090BCA032BD2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23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3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3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82FFEAD2-F088-476D-9E02-BD4D7EA9499F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3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1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4AEC4AFA-8BF0-44D3-B9ED-7B6AE07442B2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24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3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3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0A6F782F-D52B-4886-B59E-7DB874E21925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25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3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3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306B05EB-923F-44BF-ADB4-020CAD9A5B2A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27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3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3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16B4F299-04DC-4172-B608-339DBC1FCA87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28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4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4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DD6ABDA2-EE6A-4631-84D3-46F0FFD6E5D6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29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4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4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0355E619-93E0-4994-A263-3965CB964D23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30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4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4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39B598F8-6AA5-459D-A0C2-0BE28336708E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31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4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4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6AC67B8B-3930-4393-8DF2-596614DB065B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33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4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4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5F0C3EEB-A7F4-4C01-8015-688F50A6B334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34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4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4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01078B7D-186E-4163-B746-89D8306E1D45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35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4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4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B302E13C-C30F-4118-B2ED-3E21BA279C07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4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1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A09A0859-B027-4066-8F99-DE4835F605BE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36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4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4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F0E171FD-1E4B-41E4-92F2-4FC4B2524522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38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4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4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135E594E-F52D-4DA8-A916-F9C96408E319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39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4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4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F00FC4F4-A798-43C1-8388-3336C9253D33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40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5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5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7783C585-D5B6-4139-B29D-09813368AE2D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41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5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5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DD4EFF4D-5F93-4339-8513-7D1B2F3DB405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43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5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5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B676C740-D8BA-4EF0-95D5-60AC6E523BB9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44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5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5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6CE8E142-F186-43C3-9133-A09DB83AFE85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45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5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5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18768719-2599-41C6-9FCC-A7CC139BB213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46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5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5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1D46BCB3-A24D-4091-BD55-0EA9F3594445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47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5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5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D6DE7F3A-6213-4009-9DD8-553BC93BCC1A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5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2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2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9EC3C22F-E061-4067-9D8A-AEF887994011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48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5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5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7B381751-FD8D-49C7-9D1E-49D9EA8551A9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49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5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5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57381DE5-93A2-41DF-9B3F-415C97DEC8C9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51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5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5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2DAE8F22-0CBD-453D-A88C-6A986C775B3E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52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6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6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DCBEF47D-DA06-462E-9624-DA9C786F9D39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53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6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6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EB59E992-C4EE-4093-B313-3F177CF0DD2C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54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6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6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1418276F-F065-4327-8FBD-B6AE69543828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56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6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6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5F09C7EB-38CD-4AEC-84D9-C09181D74E9E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57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6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6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5917042E-725D-4FCC-9011-0F7375809019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58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6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6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31770CDB-6671-4BD6-9456-605678B338B8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59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6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6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98371CC6-0F0C-4720-AE47-5983A3473B2E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6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2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2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6CCF1F41-0953-4463-BFB8-C35850112552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61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6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6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77193BA0-736E-499E-B188-EA5EF034622A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62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6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6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73528B21-F417-4F8E-B4C1-395DAB99741F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63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7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7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0EEAA568-0A18-429D-A30D-70B2F8AAD119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64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7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7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8973ACAD-D89B-4790-BE49-5DB8523B03C3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65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7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7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35436E78-04E5-49F6-BCEB-85C530DC4428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66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7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7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05BA884C-D9F6-4C84-A3EE-76F391DF0CD0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67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7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7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A3360A28-5C99-4AF5-8A13-2ADCE7BA045D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68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7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7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EB27A731-3F26-45D2-8FC0-06F1AEE017A0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70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7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7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9564D2EF-1F14-472B-8B8D-0FFA48761B3F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71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7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7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0CFE3976-ECFB-4D15-A8EF-672CD41C2889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7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2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2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7CAB8A0A-88FC-49A0-BB6B-612BCB7B6C6B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72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7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7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90057331-14A5-4ED3-B593-1C482EA63BA9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73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7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7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4BB4D03A-08C3-4710-8955-9F1EF5E816C0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75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8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8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39FC874A-0DF3-4D9A-8B76-1858A71D21C9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76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8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8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802F8ABA-2C86-4ABD-9294-4BE454EE50D7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77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8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8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5C59F16D-130B-43E1-911D-AD28E04D60E6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78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8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8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0FB9523A-B338-44AC-9E13-AA8EBC981593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79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8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8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B4A202E5-B2EA-457C-8752-51685B6AB758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80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8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8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E27F5D11-848D-42F9-98EE-F89C50A65311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81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8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8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2CBFC79A-5FB8-465F-AB17-E956E4BB72EE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82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8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8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0B21A62F-94A0-4E04-9EA3-04D6E3FEEE8A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9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2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2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856DBAB2-34B5-44BD-89DA-A019EB33B2A2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83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8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8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C6A527FF-2192-4D86-A6D6-48C117F1709A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84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8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8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43A5FFA0-D616-41AE-B838-FEE320674B3B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85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9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9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FE176F26-49AB-491C-BF66-6F410EA50DCB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86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9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9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A0CC2A49-C993-42B0-AFD0-84857CC69A4F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87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9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9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E8D63A37-29D1-4251-928A-286AEDD66BE1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89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9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9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EA378515-1D79-49E6-AC1A-3B7000DB9430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90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9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9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E691E06D-2FF3-4517-9431-470AF44D5AC2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91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9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9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DB259764-1005-4CF0-ACD0-DDD02A7D8365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92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9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9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AB9594C7-A906-4BAF-9B4B-0788470B15CC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94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9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9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23CC10F1-12DD-4B9A-868F-DDF5BE6C37AD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10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2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2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250881E9-2DD3-42B6-B7A3-1C8E7DD9EE7C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95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9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9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818A6E8E-F667-4A4A-A3BF-12CF26FF1062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97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9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9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10269C17-17D9-4C5B-AA40-D4A2AEF48F18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98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0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0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3B48C70F-CDEA-4FE9-B673-ABE5E32A846D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99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0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01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08FD2735-9993-45F8-A0AD-7FC0C02B74B1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100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0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0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2BC6260E-D3D4-4E42-8C77-FC6AC380522B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101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0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0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9EBD2E1D-6BFB-49AF-8B45-506A01F17690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103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0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0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BDAF166C-EFCB-4370-B52E-D6843843E081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11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2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2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98C4E-BA60-4011-9BD6-F498E3BEB7FA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783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9BADB-FDEA-4E28-A5D2-DF84C83D194E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680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E3CDA-3DF9-4B7A-B71E-238055C18CC4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3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DFA32-42A2-4B24-BD69-63F6C18AD3F7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555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3D7FD-024C-4FB7-95EE-C005D50A8E10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973CE-847D-4AA4-B0CF-59349A43E5B1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61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F97A9-5068-4BA2-BF62-82D69CCEDCD8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24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B44C5-168E-4F4B-B3FD-508F2D767041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210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539C3-2E79-463A-BA0A-7CA6D2301591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823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6F9C-2F03-44B9-B29D-60DAC889A03E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131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E782E-90E3-45A2-91CE-D45CDD8CE284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412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D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 smtClean="0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 smtClean="0"/>
              <a:t>Muokkaa tekstin perustyylejä napsauttamalla</a:t>
            </a:r>
          </a:p>
          <a:p>
            <a:pPr lvl="1"/>
            <a:r>
              <a:rPr lang="fi-FI" altLang="en-US" smtClean="0"/>
              <a:t>toinen taso</a:t>
            </a:r>
          </a:p>
          <a:p>
            <a:pPr lvl="2"/>
            <a:r>
              <a:rPr lang="fi-FI" altLang="en-US" smtClean="0"/>
              <a:t>kolmas taso</a:t>
            </a:r>
          </a:p>
          <a:p>
            <a:pPr lvl="3"/>
            <a:r>
              <a:rPr lang="fi-FI" altLang="en-US" smtClean="0"/>
              <a:t>neljäs taso</a:t>
            </a:r>
          </a:p>
          <a:p>
            <a:pPr lvl="4"/>
            <a:r>
              <a:rPr lang="fi-FI" altLang="en-US" smtClean="0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92DFB8-6603-4124-B88C-990D4D4CC635}" type="slidenum">
              <a:rPr 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  <p:pic>
        <p:nvPicPr>
          <p:cNvPr id="1031" name="Picture 7" descr="Jippii 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913" y="5335588"/>
            <a:ext cx="1608137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4178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4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Relationship Id="rId4" Type="http://schemas.openxmlformats.org/officeDocument/2006/relationships/slide" Target="slide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11"/>
          <p:cNvSpPr>
            <a:spLocks noChangeArrowheads="1"/>
          </p:cNvSpPr>
          <p:nvPr/>
        </p:nvSpPr>
        <p:spPr bwMode="auto">
          <a:xfrm>
            <a:off x="3059113" y="3573463"/>
            <a:ext cx="45370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ME TEEMME SEN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 Pekka Simojoki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san. Pekka Simojoki</a:t>
            </a:r>
          </a:p>
        </p:txBody>
      </p:sp>
      <p:pic>
        <p:nvPicPr>
          <p:cNvPr id="224259" name="Picture 12" descr="Me teemme sen 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59" t="325" r="9857"/>
          <a:stretch>
            <a:fillRect/>
          </a:stretch>
        </p:blipFill>
        <p:spPr bwMode="auto">
          <a:xfrm>
            <a:off x="3308350" y="1125538"/>
            <a:ext cx="2519363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4260" name="Text Box 13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07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JOOSEF JOUTUI VANKILAAN, VAIKKA USKOI JUMALAAN.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HERRAMME ON VÄKEVIN.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USKO SIIHEN SINÄKIN.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ESTER KANSAN PELASTI,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JUMALAA KUN TOTTELI.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HERRAMME ON VÄKEVIN.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USKO SIIHEN SINÄKIN.</a:t>
            </a:r>
          </a:p>
        </p:txBody>
      </p:sp>
      <p:sp>
        <p:nvSpPr>
          <p:cNvPr id="233475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HERRAMME ON VÄKEVIN</a:t>
            </a:r>
          </a:p>
        </p:txBody>
      </p:sp>
      <p:sp>
        <p:nvSpPr>
          <p:cNvPr id="23347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2/6</a:t>
            </a:r>
          </a:p>
        </p:txBody>
      </p:sp>
      <p:sp>
        <p:nvSpPr>
          <p:cNvPr id="23347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0814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AALLOT TAHTIIN MARSSIVAT,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VAAHTOPÄIKSI MURTUVAT.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PIENET HUULET VAPISEE.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KUKA TUULEN KAHLITSEE?</a:t>
            </a:r>
          </a:p>
        </p:txBody>
      </p:sp>
      <p:sp>
        <p:nvSpPr>
          <p:cNvPr id="325635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MYRSKYLAULU</a:t>
            </a:r>
          </a:p>
        </p:txBody>
      </p:sp>
      <p:sp>
        <p:nvSpPr>
          <p:cNvPr id="32563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4/5</a:t>
            </a:r>
          </a:p>
        </p:txBody>
      </p:sp>
      <p:sp>
        <p:nvSpPr>
          <p:cNvPr id="32563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707628"/>
      </p:ext>
    </p:extLst>
  </p:cSld>
  <p:clrMapOvr>
    <a:masterClrMapping/>
  </p:clrMapOvr>
  <p:transition spd="slow"/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ÄÄNETTÖMÄN KUISKAUKSEN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KUULEE HERRA TUULIEN.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PIENEN MÖKIN OHITTAA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MYRSKY HILJAA VARPAILLAAN.</a:t>
            </a:r>
          </a:p>
        </p:txBody>
      </p:sp>
      <p:sp>
        <p:nvSpPr>
          <p:cNvPr id="32665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MYRSKYLAULU</a:t>
            </a:r>
          </a:p>
        </p:txBody>
      </p:sp>
      <p:sp>
        <p:nvSpPr>
          <p:cNvPr id="32666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5/5</a:t>
            </a:r>
          </a:p>
        </p:txBody>
      </p:sp>
      <p:sp>
        <p:nvSpPr>
          <p:cNvPr id="32666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136176"/>
      </p:ext>
    </p:extLst>
  </p:cSld>
  <p:clrMapOvr>
    <a:masterClrMapping/>
  </p:clrMapOvr>
  <p:transition spd="slow"/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6"/>
          <p:cNvSpPr>
            <a:spLocks noChangeArrowheads="1"/>
          </p:cNvSpPr>
          <p:nvPr/>
        </p:nvSpPr>
        <p:spPr bwMode="auto">
          <a:xfrm>
            <a:off x="1979613" y="3573463"/>
            <a:ext cx="547211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ILLALLA KUN KÄYN NUKKUMAAN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 Satu Hakamo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san. Outi Rossi ja Lasse Heikkilä</a:t>
            </a:r>
          </a:p>
        </p:txBody>
      </p:sp>
      <p:pic>
        <p:nvPicPr>
          <p:cNvPr id="327683" name="Picture 7" descr="Me teemme sen 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59" t="325" r="9857"/>
          <a:stretch>
            <a:fillRect/>
          </a:stretch>
        </p:blipFill>
        <p:spPr bwMode="auto">
          <a:xfrm>
            <a:off x="3308350" y="1125538"/>
            <a:ext cx="2519363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84" name="Text Box 8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45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ILLALLA KUN KÄYN NUKKUMAAN,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ENKELI VIERELLÄIN VALVOO.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 ON KANSSANI AINIAAN.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PIENI SYDÄN PALVOO.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KAIKKIA RAKKAITA SIUNATEN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KOHTA JO SILMÄNI SULJEN.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KESKELLE PARHAIDEN UNIEN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JEESUKSEN KANSSA KULJEN.</a:t>
            </a:r>
          </a:p>
        </p:txBody>
      </p:sp>
      <p:sp>
        <p:nvSpPr>
          <p:cNvPr id="328707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ILLALLA KUN KÄYN NUKKUMAAN</a:t>
            </a:r>
          </a:p>
        </p:txBody>
      </p:sp>
      <p:sp>
        <p:nvSpPr>
          <p:cNvPr id="32870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1/1</a:t>
            </a:r>
          </a:p>
        </p:txBody>
      </p:sp>
      <p:sp>
        <p:nvSpPr>
          <p:cNvPr id="32870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2767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NOOA ARKIN RAKENSI.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JUMALAA VAIN KUUNTELI.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HERRAMME ON VÄKEVIN.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USKO SIIHEN SINÄKIN.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MOOSES PARRAN KASVATTI. ERÄMAASSA ASUSTI.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HERRAMME ON VÄKEVIN.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USKO SIIHEN SINÄKIN.</a:t>
            </a:r>
          </a:p>
        </p:txBody>
      </p:sp>
      <p:sp>
        <p:nvSpPr>
          <p:cNvPr id="23449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HERRAMME ON VÄKEVIN</a:t>
            </a: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3/6</a:t>
            </a:r>
          </a:p>
        </p:txBody>
      </p:sp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282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MOOSES HERRAN KOHTASI. IHMEET SITÄ SEURASI.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HERRAMME ON VÄKEVIN.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USKO SIIHEN SINÄKIN.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JOONA HERRAA PAKENI.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KALA HÄNET NIELAISI.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HERRAMME ON VÄKEVIN.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USKO SIIHEN SINÄKIN.</a:t>
            </a:r>
          </a:p>
        </p:txBody>
      </p:sp>
      <p:sp>
        <p:nvSpPr>
          <p:cNvPr id="235523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HERRAMME ON VÄKEVIN</a:t>
            </a:r>
          </a:p>
        </p:txBody>
      </p:sp>
      <p:sp>
        <p:nvSpPr>
          <p:cNvPr id="23552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4/6</a:t>
            </a:r>
          </a:p>
        </p:txBody>
      </p:sp>
      <p:sp>
        <p:nvSpPr>
          <p:cNvPr id="23552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6027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SAULUS KANSAA VAINOSI.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HERRA HÄNET PYSÄYTTI.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HERRAMME ON VÄKEVIN.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USKO SIIHEN SINÄKIN.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POIKA PIENET EVÄÄT TOI.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KOKO KANSA ATERIOI.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HERRAMME ON VÄKEVIN.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USKO SIIHEN SINÄKIN.</a:t>
            </a:r>
          </a:p>
        </p:txBody>
      </p:sp>
      <p:sp>
        <p:nvSpPr>
          <p:cNvPr id="23654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HERRAMME ON VÄKEVIN</a:t>
            </a:r>
          </a:p>
        </p:txBody>
      </p:sp>
      <p:sp>
        <p:nvSpPr>
          <p:cNvPr id="23654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5/6</a:t>
            </a:r>
          </a:p>
        </p:txBody>
      </p:sp>
      <p:sp>
        <p:nvSpPr>
          <p:cNvPr id="23654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7427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MINÄKIN OON USKOSSA.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SEURAAN AINA JEESUSTA.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HERRAMME ON VÄKEVIN.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USKO SIIHEN SINÄKIN.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LAULU EI OO LOPUSSA.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KEKSI LISÄÄ SANOJA.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HERRAMME ON VÄKEVIN.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USKO SIIHEN SINÄKIN.</a:t>
            </a:r>
          </a:p>
        </p:txBody>
      </p:sp>
      <p:sp>
        <p:nvSpPr>
          <p:cNvPr id="23757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HERRAMME ON VÄKEVIN</a:t>
            </a:r>
          </a:p>
        </p:txBody>
      </p:sp>
      <p:sp>
        <p:nvSpPr>
          <p:cNvPr id="23757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6/6</a:t>
            </a:r>
          </a:p>
        </p:txBody>
      </p:sp>
      <p:sp>
        <p:nvSpPr>
          <p:cNvPr id="23757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7366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7"/>
          <p:cNvSpPr>
            <a:spLocks noChangeArrowheads="1"/>
          </p:cNvSpPr>
          <p:nvPr/>
        </p:nvSpPr>
        <p:spPr bwMode="auto">
          <a:xfrm>
            <a:off x="3203575" y="3573463"/>
            <a:ext cx="45370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ISO TAI PIENI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 Pekka Simojoki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san. Pekka Simojoki ja Outi Rossi</a:t>
            </a:r>
          </a:p>
        </p:txBody>
      </p:sp>
      <p:pic>
        <p:nvPicPr>
          <p:cNvPr id="238595" name="Picture 8" descr="Me teemme sen 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59" t="325" r="9857"/>
          <a:stretch>
            <a:fillRect/>
          </a:stretch>
        </p:blipFill>
        <p:spPr bwMode="auto">
          <a:xfrm>
            <a:off x="3308350" y="1125538"/>
            <a:ext cx="2519363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8596" name="Text Box 9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20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ISO TAI PIENI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PITKÄ TAI PÄTKÄ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POKERINAAMA TAI PELLE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NYHVERÖIN NYNNY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KOVINKIN JÄTKÄ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KELPAA JEESUKSELLE</a:t>
            </a:r>
          </a:p>
        </p:txBody>
      </p:sp>
      <p:sp>
        <p:nvSpPr>
          <p:cNvPr id="239619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ISO TAI PIENI</a:t>
            </a:r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1/5</a:t>
            </a:r>
          </a:p>
        </p:txBody>
      </p:sp>
      <p:sp>
        <p:nvSpPr>
          <p:cNvPr id="239621" name="Text Box 5"/>
          <p:cNvSpPr txBox="1">
            <a:spLocks noChangeArrowheads="1"/>
          </p:cNvSpPr>
          <p:nvPr/>
        </p:nvSpPr>
        <p:spPr bwMode="auto">
          <a:xfrm>
            <a:off x="0" y="-26988"/>
            <a:ext cx="1258888" cy="244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5030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MATTI TAI MAIJA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SEPPO TAI SALLA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ELINA, ESKO TAI ELLE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NIMI KUIN NIMI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AURINGON ALLA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KELPAA JEESUKSELLE</a:t>
            </a:r>
          </a:p>
        </p:txBody>
      </p:sp>
      <p:sp>
        <p:nvSpPr>
          <p:cNvPr id="240643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ISO TAI PIENI</a:t>
            </a:r>
          </a:p>
        </p:txBody>
      </p:sp>
      <p:sp>
        <p:nvSpPr>
          <p:cNvPr id="24064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2/5</a:t>
            </a:r>
          </a:p>
        </p:txBody>
      </p:sp>
      <p:sp>
        <p:nvSpPr>
          <p:cNvPr id="240645" name="Text Box 5"/>
          <p:cNvSpPr txBox="1">
            <a:spLocks noChangeArrowheads="1"/>
          </p:cNvSpPr>
          <p:nvPr/>
        </p:nvSpPr>
        <p:spPr bwMode="auto">
          <a:xfrm>
            <a:off x="0" y="-26988"/>
            <a:ext cx="1258888" cy="244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6643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SATOI TAI PAISTOI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SÄÄLLÄ KUIN SÄÄLLÄ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OLIPA KYLMÄ TAI HELLE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MIKÄÄN EI ESTÄ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JOKAINEN TÄÄLLÄ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KELPAA JEESUKSELLE</a:t>
            </a:r>
          </a:p>
        </p:txBody>
      </p:sp>
      <p:sp>
        <p:nvSpPr>
          <p:cNvPr id="241667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ISO TAI PIENI</a:t>
            </a:r>
          </a:p>
        </p:txBody>
      </p:sp>
      <p:sp>
        <p:nvSpPr>
          <p:cNvPr id="24166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3/5</a:t>
            </a:r>
          </a:p>
        </p:txBody>
      </p:sp>
      <p:sp>
        <p:nvSpPr>
          <p:cNvPr id="24166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005436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VÄRI TAI KIELI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MITÄ SE HAITTAA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KERRO SE VAIN VAIKKA KELLE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GOLGATAN RISTIIN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KUN TOIVONSA LAITTAA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KELPAA JEESUKSELLE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242691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ISO TAI PIENI</a:t>
            </a: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4/5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975218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NIIN MONTA VUOTTA SITTEN KAI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JOUKKO PIENI KÄSKYN SAI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SALAISUUDEN, VALON UUDEN,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VIEDÄ PIMEÄÄN.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TUO JOUKKO LÄHTI INNOISSAAN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REPPUJANSA KANTAMAAN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 SAMAA MATKAA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SAAMME JATKAA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HEIDÄN JÄLJISSÄÄN.	</a:t>
            </a:r>
          </a:p>
        </p:txBody>
      </p:sp>
      <p:sp>
        <p:nvSpPr>
          <p:cNvPr id="225283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ME TEEMME SEN</a:t>
            </a:r>
          </a:p>
        </p:txBody>
      </p:sp>
      <p:sp>
        <p:nvSpPr>
          <p:cNvPr id="22528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1/6</a:t>
            </a:r>
          </a:p>
        </p:txBody>
      </p:sp>
      <p:sp>
        <p:nvSpPr>
          <p:cNvPr id="22528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0100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ISO TAI PIENI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PITKÄ TAI PÄTKÄ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POKERINAAMA TAI PELLE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NYHVERÖIN NYNNY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KOVINKIN JÄTKÄ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KELPAA JEESUKSELLE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GOLGATAN RISTIIN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KUN TOIVONSA LAITTAA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KELPAA JEESUKSELLE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ISO TAI PIENI</a:t>
            </a:r>
          </a:p>
        </p:txBody>
      </p:sp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5/5</a:t>
            </a:r>
          </a:p>
        </p:txBody>
      </p:sp>
      <p:sp>
        <p:nvSpPr>
          <p:cNvPr id="24371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815028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7"/>
          <p:cNvSpPr>
            <a:spLocks noChangeArrowheads="1"/>
          </p:cNvSpPr>
          <p:nvPr/>
        </p:nvSpPr>
        <p:spPr bwMode="auto">
          <a:xfrm>
            <a:off x="3563938" y="3573463"/>
            <a:ext cx="45370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VÄRILAULU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 Outi Rossi ja Lasse Heikkilä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san. Outi Rossi</a:t>
            </a:r>
          </a:p>
        </p:txBody>
      </p:sp>
      <p:pic>
        <p:nvPicPr>
          <p:cNvPr id="244739" name="Picture 8" descr="Me teemme sen 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59" t="325" r="9857"/>
          <a:stretch>
            <a:fillRect/>
          </a:stretch>
        </p:blipFill>
        <p:spPr bwMode="auto">
          <a:xfrm>
            <a:off x="3308350" y="1125538"/>
            <a:ext cx="2519363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4740" name="Text Box 9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35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PUNAINEN, VÄRI RAKKAUDEN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MUSTA, SYNNIN, PIMEYDEN.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VALKOINEN, VÄRI VAPAUDEN,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VÄRI PUHTAAN SYDÄMEN.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KULTA KERTOO TAIVAASTA.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SINNE TAHDON MATKATA.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OLEN LÄHTÖVALMIINA.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MINÄ ODOTAN JEESUSTA.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LAI-LA-LAI-LA LAL LAL…</a:t>
            </a:r>
          </a:p>
        </p:txBody>
      </p:sp>
      <p:sp>
        <p:nvSpPr>
          <p:cNvPr id="245763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VÄRILAULU</a:t>
            </a:r>
          </a:p>
        </p:txBody>
      </p:sp>
      <p:sp>
        <p:nvSpPr>
          <p:cNvPr id="24576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1/4</a:t>
            </a:r>
          </a:p>
        </p:txBody>
      </p:sp>
      <p:sp>
        <p:nvSpPr>
          <p:cNvPr id="24576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7252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RAKASTAA MINUA JUMALA,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ANTOI AINOAN POIKANSA.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VERI ON SIITÄ TAKEENA.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KULJEN JUMALAN LAPSENA.</a:t>
            </a:r>
          </a:p>
        </p:txBody>
      </p:sp>
      <p:sp>
        <p:nvSpPr>
          <p:cNvPr id="246787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VÄRILAULU</a:t>
            </a:r>
          </a:p>
        </p:txBody>
      </p:sp>
      <p:sp>
        <p:nvSpPr>
          <p:cNvPr id="24678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2/4</a:t>
            </a:r>
          </a:p>
        </p:txBody>
      </p:sp>
      <p:sp>
        <p:nvSpPr>
          <p:cNvPr id="24678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4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6595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PUNAINEN, VÄRI RAKKAUDEN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MUSTA, SYNNIN, PIMEYDEN.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VALKOINEN, VÄRI VAPAUDEN,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VÄRI PUHTAAN SYDÄMEN.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KULTA KERTOO TAIVAASTA.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SINNE TAHDON MATKATA.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OLEN LÄHTÖVALMIINA.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MINÄ ODOTAN JEESUSTA.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LAI-LA-LAI-LA LAL LAL…</a:t>
            </a:r>
          </a:p>
        </p:txBody>
      </p:sp>
      <p:sp>
        <p:nvSpPr>
          <p:cNvPr id="247811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VÄRILAULU</a:t>
            </a:r>
          </a:p>
        </p:txBody>
      </p:sp>
      <p:sp>
        <p:nvSpPr>
          <p:cNvPr id="24781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3/4</a:t>
            </a:r>
          </a:p>
        </p:txBody>
      </p:sp>
      <p:sp>
        <p:nvSpPr>
          <p:cNvPr id="24781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726066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RAKASTAA MINUA JUMALA,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ANTOI AINOAN POIKANSA.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VERI ON SIITÄ TAKEENA.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KULJEN JUMALAN LAPSENA.</a:t>
            </a:r>
          </a:p>
        </p:txBody>
      </p:sp>
      <p:sp>
        <p:nvSpPr>
          <p:cNvPr id="248835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VÄRILAULU</a:t>
            </a:r>
          </a:p>
        </p:txBody>
      </p:sp>
      <p:sp>
        <p:nvSpPr>
          <p:cNvPr id="24883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4/4</a:t>
            </a:r>
          </a:p>
        </p:txBody>
      </p:sp>
      <p:sp>
        <p:nvSpPr>
          <p:cNvPr id="24883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4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7429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7"/>
          <p:cNvSpPr>
            <a:spLocks noChangeArrowheads="1"/>
          </p:cNvSpPr>
          <p:nvPr/>
        </p:nvSpPr>
        <p:spPr bwMode="auto">
          <a:xfrm>
            <a:off x="3059113" y="3573463"/>
            <a:ext cx="45370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LÄHETYSTYÖ ON YHTEINEN JUTTU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 Lasse Heikkilä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san. Lasse Heikkilä ja Outi Rossi</a:t>
            </a:r>
          </a:p>
        </p:txBody>
      </p:sp>
      <p:pic>
        <p:nvPicPr>
          <p:cNvPr id="249859" name="Picture 8" descr="Me teemme sen 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59" t="325" r="9857"/>
          <a:stretch>
            <a:fillRect/>
          </a:stretch>
        </p:blipFill>
        <p:spPr bwMode="auto">
          <a:xfrm>
            <a:off x="3308350" y="1125538"/>
            <a:ext cx="2519363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9860" name="Text Box 9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34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ChangeArrowheads="1"/>
          </p:cNvSpPr>
          <p:nvPr/>
        </p:nvSpPr>
        <p:spPr bwMode="auto">
          <a:xfrm>
            <a:off x="250825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HEI, ARVAA MIKÄ MINUSTA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TULEE ISONA.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LENTÄJÄ TAI POLIISI,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EHKÄ STUERTTI?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OPETTAJA, KAPTEENI,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KENTIES EVERSTI?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ASTRONAUTTI, TUTKIJA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TAI TAIDEMAALARI?</a:t>
            </a:r>
          </a:p>
        </p:txBody>
      </p:sp>
      <p:sp>
        <p:nvSpPr>
          <p:cNvPr id="250883" name="Rectangle 3"/>
          <p:cNvSpPr>
            <a:spLocks noChangeArrowheads="1"/>
          </p:cNvSpPr>
          <p:nvPr/>
        </p:nvSpPr>
        <p:spPr bwMode="auto">
          <a:xfrm rot="5400000">
            <a:off x="5516563" y="3230562"/>
            <a:ext cx="6553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LÄHETYSTYÖ ON YHTEINEN JUTTU</a:t>
            </a:r>
          </a:p>
        </p:txBody>
      </p:sp>
      <p:sp>
        <p:nvSpPr>
          <p:cNvPr id="25088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1/5</a:t>
            </a:r>
          </a:p>
        </p:txBody>
      </p:sp>
      <p:sp>
        <p:nvSpPr>
          <p:cNvPr id="25088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1741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ChangeArrowheads="1"/>
          </p:cNvSpPr>
          <p:nvPr/>
        </p:nvSpPr>
        <p:spPr bwMode="auto">
          <a:xfrm>
            <a:off x="250825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EN MITÄÄN MUUTA HALUA,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ON YKSI UNELMA,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KUNHAN TÄMÄN TEHDÄ SAAN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SITTEN ISONA.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TAHDON MENNÄ INTIAAN, JAPANIIN TAI NEPALIIN,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ELÄÄ SIELLÄ TODEKSI: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ON JEESUS MESTARI.</a:t>
            </a:r>
          </a:p>
        </p:txBody>
      </p:sp>
      <p:sp>
        <p:nvSpPr>
          <p:cNvPr id="251907" name="Rectangle 3"/>
          <p:cNvSpPr>
            <a:spLocks noChangeArrowheads="1"/>
          </p:cNvSpPr>
          <p:nvPr/>
        </p:nvSpPr>
        <p:spPr bwMode="auto">
          <a:xfrm rot="5400000">
            <a:off x="5516563" y="3230562"/>
            <a:ext cx="6553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LÄHETYSTYÖ ON YHTEINEN JUTTU</a:t>
            </a:r>
          </a:p>
        </p:txBody>
      </p:sp>
      <p:sp>
        <p:nvSpPr>
          <p:cNvPr id="25190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2/5</a:t>
            </a:r>
          </a:p>
        </p:txBody>
      </p:sp>
      <p:sp>
        <p:nvSpPr>
          <p:cNvPr id="25190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2939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ChangeArrowheads="1"/>
          </p:cNvSpPr>
          <p:nvPr/>
        </p:nvSpPr>
        <p:spPr bwMode="auto">
          <a:xfrm>
            <a:off x="250825" y="188913"/>
            <a:ext cx="8458200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ON JEESUS MEIDÄN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KAIKKIEN TUTTU,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KANGASTA TAI NAHKAA ON NUTTU. 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TÄÄ ON KAIKILLE KUULUTETTU:	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LÄHETYSTYÖ ON YHTEINEN JUTTU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LÄHETYSTYÖ ON YHTEINEN JUTTU</a:t>
            </a:r>
          </a:p>
        </p:txBody>
      </p:sp>
      <p:sp>
        <p:nvSpPr>
          <p:cNvPr id="252931" name="Rectangle 3"/>
          <p:cNvSpPr>
            <a:spLocks noChangeArrowheads="1"/>
          </p:cNvSpPr>
          <p:nvPr/>
        </p:nvSpPr>
        <p:spPr bwMode="auto">
          <a:xfrm rot="5400000">
            <a:off x="5516563" y="3230562"/>
            <a:ext cx="6553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LÄHETYSTYÖ ON YHTEINEN JUTTU</a:t>
            </a:r>
          </a:p>
        </p:txBody>
      </p:sp>
      <p:sp>
        <p:nvSpPr>
          <p:cNvPr id="25293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3/5</a:t>
            </a:r>
          </a:p>
        </p:txBody>
      </p:sp>
      <p:sp>
        <p:nvSpPr>
          <p:cNvPr id="25293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42389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MENKÄÄ KAIKKEEN MAAILMAAN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TAIVAAN LEIPÄÄ JAKAMAAN.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 ANTOI TEHTÄVÄN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NIIN IHMEELLISEN.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MENKÄÄ KAIKKEEN MAAILMAAN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RAKKAUDESTA KERTOMAAN.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 ANTOI TEHTÄVÄN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 ME TEEMME SEN.</a:t>
            </a:r>
          </a:p>
        </p:txBody>
      </p:sp>
      <p:sp>
        <p:nvSpPr>
          <p:cNvPr id="226307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ME TEEMME SEN</a:t>
            </a:r>
          </a:p>
        </p:txBody>
      </p:sp>
      <p:sp>
        <p:nvSpPr>
          <p:cNvPr id="22630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2/6</a:t>
            </a:r>
          </a:p>
        </p:txBody>
      </p:sp>
      <p:sp>
        <p:nvSpPr>
          <p:cNvPr id="22630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2258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ChangeArrowheads="1"/>
          </p:cNvSpPr>
          <p:nvPr/>
        </p:nvSpPr>
        <p:spPr bwMode="auto">
          <a:xfrm>
            <a:off x="250825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EN OLE SUURI SAARNAAJA,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TEEN PIENIÄ TEKOJA,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PIKKUISIA JUTTUJA,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VOITAN HERRALLE TUTTUJA.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JOKAISEN ON KUULTAVA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TÄÄ TÄRKEÄ ASIA: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JEESUS, POIKA JUMALAN,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ON PARASTA MAAILMASSA!</a:t>
            </a:r>
          </a:p>
        </p:txBody>
      </p:sp>
      <p:sp>
        <p:nvSpPr>
          <p:cNvPr id="253955" name="Rectangle 3"/>
          <p:cNvSpPr>
            <a:spLocks noChangeArrowheads="1"/>
          </p:cNvSpPr>
          <p:nvPr/>
        </p:nvSpPr>
        <p:spPr bwMode="auto">
          <a:xfrm rot="5400000">
            <a:off x="5516563" y="3230562"/>
            <a:ext cx="6553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LÄHETYSTYÖ ON YHTEINEN JUTTU</a:t>
            </a:r>
          </a:p>
        </p:txBody>
      </p:sp>
      <p:sp>
        <p:nvSpPr>
          <p:cNvPr id="25395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4/5</a:t>
            </a:r>
          </a:p>
        </p:txBody>
      </p:sp>
      <p:sp>
        <p:nvSpPr>
          <p:cNvPr id="25395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000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ChangeArrowheads="1"/>
          </p:cNvSpPr>
          <p:nvPr/>
        </p:nvSpPr>
        <p:spPr bwMode="auto">
          <a:xfrm rot="5400000">
            <a:off x="5516563" y="3230562"/>
            <a:ext cx="6553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LÄHETYSTYÖ ON YHTEINEN JUTTU</a:t>
            </a:r>
          </a:p>
        </p:txBody>
      </p:sp>
      <p:sp>
        <p:nvSpPr>
          <p:cNvPr id="254979" name="Rectangle 3"/>
          <p:cNvSpPr>
            <a:spLocks noChangeArrowheads="1"/>
          </p:cNvSpPr>
          <p:nvPr/>
        </p:nvSpPr>
        <p:spPr bwMode="auto">
          <a:xfrm>
            <a:off x="250825" y="188913"/>
            <a:ext cx="8458200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ON JEESUS MEIDÄN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KAIKKIEN TUTTU,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KANGASTA TAI NAHKAA ON NUTTU. 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TÄÄ ON KAIKILLE KUULUTETTU:	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LÄHETYSTYÖ ON YHTEINEN JUTTU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LÄHETYSTYÖ ON YHTEINEN JUTTU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LÄHETYSTYÖ ON YHTEINEN JUTTU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LÄHETYSTYÖ ON YHTEINEN JUTTU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5/5</a:t>
            </a:r>
          </a:p>
        </p:txBody>
      </p:sp>
      <p:sp>
        <p:nvSpPr>
          <p:cNvPr id="25498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7680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7"/>
          <p:cNvSpPr>
            <a:spLocks noChangeArrowheads="1"/>
          </p:cNvSpPr>
          <p:nvPr/>
        </p:nvSpPr>
        <p:spPr bwMode="auto">
          <a:xfrm>
            <a:off x="3203575" y="3573463"/>
            <a:ext cx="45370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KUNNIA JUMALALLE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 Lasse Heikkilä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san. Lasse Heikkilä ja Outi Rossi</a:t>
            </a:r>
          </a:p>
        </p:txBody>
      </p:sp>
      <p:pic>
        <p:nvPicPr>
          <p:cNvPr id="256003" name="Picture 8" descr="Me teemme sen 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59" t="325" r="9857"/>
          <a:stretch>
            <a:fillRect/>
          </a:stretch>
        </p:blipFill>
        <p:spPr bwMode="auto">
          <a:xfrm>
            <a:off x="3308350" y="1125538"/>
            <a:ext cx="2519363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04" name="Text Box 9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86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KUNNIA JUMALALLE!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KUNNIA JUMALALLE!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YLISTYS, KIITOS JA KUNNIA NOUSKOON NYT ÄÄRISTÄ MAAN.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KUNNIA JUMALALLE!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KUNNIA JUMALALLE!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YLISTYS, KIITOS JA KUNNIA KAIKUKOON AINIAAN.</a:t>
            </a:r>
          </a:p>
        </p:txBody>
      </p:sp>
      <p:sp>
        <p:nvSpPr>
          <p:cNvPr id="25702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KUNNIA JUMALALLE</a:t>
            </a:r>
          </a:p>
        </p:txBody>
      </p:sp>
      <p:sp>
        <p:nvSpPr>
          <p:cNvPr id="25702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1/4</a:t>
            </a:r>
          </a:p>
        </p:txBody>
      </p:sp>
      <p:sp>
        <p:nvSpPr>
          <p:cNvPr id="25702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0514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YLISTYS KRISTUKSELLE!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YLISTYS KRISTUKSELLE!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YLISTYS, KIITOS JA KUNNIA NOUSKOON NYT ÄÄRISTÄ MAAN.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YLISTYS KRISTUKSELLE!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YLISTYS KRISTUKSELLE!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YLISTYS, KIITOS JA KUNNIA KAIKUKOON AINIAAN.</a:t>
            </a:r>
          </a:p>
        </p:txBody>
      </p:sp>
      <p:sp>
        <p:nvSpPr>
          <p:cNvPr id="25805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KUNNIA JUMALALLE</a:t>
            </a:r>
          </a:p>
        </p:txBody>
      </p:sp>
      <p:sp>
        <p:nvSpPr>
          <p:cNvPr id="25805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2/4</a:t>
            </a:r>
          </a:p>
        </p:txBody>
      </p:sp>
      <p:sp>
        <p:nvSpPr>
          <p:cNvPr id="25805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4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7871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KUNNIA KARITSALLE!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KUNNIA KARITSALLE!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YLISTYS, KIITOS JA KUNNIA NOUSKOON NYT ÄÄRISTÄ MAAN.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KUNNIA KARITSALLE!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KUNNIA KARITSALLE!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YLISTYS, KIITOS JA KUNNIA KAIKUKOON AINIAAN.</a:t>
            </a:r>
          </a:p>
        </p:txBody>
      </p:sp>
      <p:sp>
        <p:nvSpPr>
          <p:cNvPr id="259075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KUNNIA JUMALALLE</a:t>
            </a:r>
          </a:p>
        </p:txBody>
      </p:sp>
      <p:sp>
        <p:nvSpPr>
          <p:cNvPr id="25907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3/4</a:t>
            </a:r>
          </a:p>
        </p:txBody>
      </p:sp>
      <p:sp>
        <p:nvSpPr>
          <p:cNvPr id="25907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907993"/>
      </p:ext>
    </p:extLst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KUNNIA JUMALALLE!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YLISTYS KRISTUKSELLE!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KUNNIA KARITSALLE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NOUSKOON NYT ÄÄRISTÄ MAAN.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KUNNIA JUMALALLE!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YLISTYS KRISTUKSELLE!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KUNNIA KARITSALLE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KAIKUKOON AINIAAN.</a:t>
            </a:r>
          </a:p>
        </p:txBody>
      </p:sp>
      <p:sp>
        <p:nvSpPr>
          <p:cNvPr id="26009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KUNNIA JUMALALLE</a:t>
            </a:r>
          </a:p>
        </p:txBody>
      </p:sp>
      <p:sp>
        <p:nvSpPr>
          <p:cNvPr id="26010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4/4</a:t>
            </a:r>
          </a:p>
        </p:txBody>
      </p:sp>
      <p:sp>
        <p:nvSpPr>
          <p:cNvPr id="26010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270872"/>
      </p:ext>
    </p:extLst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7"/>
          <p:cNvSpPr>
            <a:spLocks noChangeArrowheads="1"/>
          </p:cNvSpPr>
          <p:nvPr/>
        </p:nvSpPr>
        <p:spPr bwMode="auto">
          <a:xfrm>
            <a:off x="3276600" y="3573463"/>
            <a:ext cx="45370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OOT HERRANI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 Lasse Heikkilä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san. Lasse Heikkilä</a:t>
            </a:r>
          </a:p>
        </p:txBody>
      </p:sp>
      <p:pic>
        <p:nvPicPr>
          <p:cNvPr id="261123" name="Picture 8" descr="Me teemme sen 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59" t="325" r="9857"/>
          <a:stretch>
            <a:fillRect/>
          </a:stretch>
        </p:blipFill>
        <p:spPr bwMode="auto">
          <a:xfrm>
            <a:off x="3308350" y="1125538"/>
            <a:ext cx="2519363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1124" name="Text Box 9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68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OOT HERRANI, KUNINKAANI.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EN TIEDÄ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MIHIN SUURUUTTASI VERTAISIN.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OOT KAIKKENI, OOT AARTEENI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EI OLE MITÄÄN,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JOHON SINUT VAIHTAISIN.</a:t>
            </a:r>
          </a:p>
        </p:txBody>
      </p:sp>
      <p:sp>
        <p:nvSpPr>
          <p:cNvPr id="26214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OOT HERRANI</a:t>
            </a:r>
          </a:p>
        </p:txBody>
      </p:sp>
      <p:sp>
        <p:nvSpPr>
          <p:cNvPr id="26214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1/4</a:t>
            </a:r>
          </a:p>
        </p:txBody>
      </p:sp>
      <p:sp>
        <p:nvSpPr>
          <p:cNvPr id="26214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5872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MUN VIIPYÄ SUN PYHYYDESSÄS, JEESUS.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ANNAN MUN IHMETELLÄ KIRKKAUTTASI.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OOT HERRANI,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KUNINGAS TAIVAAN.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SUN NIMES KIRJOITETTU ON SYDÄMEENI.</a:t>
            </a:r>
          </a:p>
        </p:txBody>
      </p:sp>
      <p:sp>
        <p:nvSpPr>
          <p:cNvPr id="26317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OOT HERRANI</a:t>
            </a:r>
          </a:p>
        </p:txBody>
      </p:sp>
      <p:sp>
        <p:nvSpPr>
          <p:cNvPr id="26317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2/4</a:t>
            </a:r>
          </a:p>
        </p:txBody>
      </p:sp>
      <p:sp>
        <p:nvSpPr>
          <p:cNvPr id="26317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9207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KUIN VEHNÄLEIPÄ SUUNNATON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MEIDÄN MAAILMAMME ON.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MIKSEI SIITÄ RUOKAA RIITÄ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AIVAN KAIKILLE?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NYT JOTAIN KUMMAA TAPAHTUU: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TOISILLA ON TÄYNNÄ SUU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 TOISTEN LEIVÄT KOSKAAN EIVÄT PÄÄSE PERILLE.</a:t>
            </a:r>
          </a:p>
        </p:txBody>
      </p:sp>
      <p:sp>
        <p:nvSpPr>
          <p:cNvPr id="227331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ME TEEMME SEN</a:t>
            </a:r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3/6</a:t>
            </a:r>
          </a:p>
        </p:txBody>
      </p:sp>
      <p:sp>
        <p:nvSpPr>
          <p:cNvPr id="22733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648053"/>
      </p:ext>
    </p:extLst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OOT TURVANI, OOT SUOJANI.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EN PELKÄÄ MITÄÄN,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KUN SÄ KATSOT PUOLEENI.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OOT TOIVONI, UNELMANI.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SE TÄYTTYY KERRAN,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KUN SAAN NÄHDÄ KASVOSI.</a:t>
            </a:r>
          </a:p>
        </p:txBody>
      </p:sp>
      <p:sp>
        <p:nvSpPr>
          <p:cNvPr id="264195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OOT HERRANI</a:t>
            </a:r>
          </a:p>
        </p:txBody>
      </p:sp>
      <p:sp>
        <p:nvSpPr>
          <p:cNvPr id="26419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3/4</a:t>
            </a:r>
          </a:p>
        </p:txBody>
      </p:sp>
      <p:sp>
        <p:nvSpPr>
          <p:cNvPr id="26419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121572"/>
      </p:ext>
    </p:extLst>
  </p:cSld>
  <p:clrMapOvr>
    <a:masterClrMapping/>
  </p:clrMapOvr>
  <p:transition spd="slow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MUN VIIPYÄ SUN PYHYYDESSÄS, JEESUS.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ANNAN MUN IHMETELLÄ KIRKKAUTTASI.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OOT HERRANI,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KUNINGAS TAIVAAN.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SUN NIMES KIRJOITETTU ON SYDÄMEENI.</a:t>
            </a:r>
          </a:p>
        </p:txBody>
      </p:sp>
      <p:sp>
        <p:nvSpPr>
          <p:cNvPr id="26521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OOT HERRANI</a:t>
            </a:r>
          </a:p>
        </p:txBody>
      </p:sp>
      <p:sp>
        <p:nvSpPr>
          <p:cNvPr id="26522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4/4</a:t>
            </a:r>
          </a:p>
        </p:txBody>
      </p:sp>
      <p:sp>
        <p:nvSpPr>
          <p:cNvPr id="26522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143916"/>
      </p:ext>
    </p:extLst>
  </p:cSld>
  <p:clrMapOvr>
    <a:masterClrMapping/>
  </p:clrMapOvr>
  <p:transition spd="slow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7"/>
          <p:cNvSpPr>
            <a:spLocks noChangeArrowheads="1"/>
          </p:cNvSpPr>
          <p:nvPr/>
        </p:nvSpPr>
        <p:spPr bwMode="auto">
          <a:xfrm>
            <a:off x="2268538" y="3573463"/>
            <a:ext cx="504031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LÖYTÄNYT OON JEESUKSEN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 Mari Pentinniemi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san. Mari Pentinniemi</a:t>
            </a:r>
          </a:p>
        </p:txBody>
      </p:sp>
      <p:pic>
        <p:nvPicPr>
          <p:cNvPr id="266243" name="Picture 8" descr="Me teemme sen 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59" t="325" r="9857"/>
          <a:stretch>
            <a:fillRect/>
          </a:stretch>
        </p:blipFill>
        <p:spPr bwMode="auto">
          <a:xfrm>
            <a:off x="3308350" y="1125538"/>
            <a:ext cx="2519363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44" name="Text Box 9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LÖYTÄNYT OON JEESUKSEN.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MITÄÄN PAREMPAA EI OO.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LÖYTÄNYT OON JEESUKSEN.	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KETÄÄN SUUREMPAA EI OO.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SIITÄ KIITÄN, UU-UU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SIITÄ KIITÄN, UU-UU</a:t>
            </a:r>
          </a:p>
        </p:txBody>
      </p:sp>
      <p:sp>
        <p:nvSpPr>
          <p:cNvPr id="26726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LÖYTÄNYT OON JEESUKSEN</a:t>
            </a:r>
          </a:p>
        </p:txBody>
      </p:sp>
      <p:sp>
        <p:nvSpPr>
          <p:cNvPr id="26726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1/7</a:t>
            </a:r>
          </a:p>
        </p:txBody>
      </p:sp>
      <p:sp>
        <p:nvSpPr>
          <p:cNvPr id="26726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8635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LÖYTÄNYT OON JEESUKSEN.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MITÄÄN PAREMPAA EI OO.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LÖYTÄNYT OON JEESUKSEN.	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KETÄÄN SUUREMPAA EI OO.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26829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LÖYTÄNYT OON JEESUKSEN</a:t>
            </a:r>
          </a:p>
        </p:txBody>
      </p:sp>
      <p:sp>
        <p:nvSpPr>
          <p:cNvPr id="26829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2/7</a:t>
            </a:r>
          </a:p>
        </p:txBody>
      </p:sp>
      <p:sp>
        <p:nvSpPr>
          <p:cNvPr id="26829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669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ChangeArrowheads="1"/>
          </p:cNvSpPr>
          <p:nvPr/>
        </p:nvSpPr>
        <p:spPr bwMode="auto">
          <a:xfrm>
            <a:off x="457200" y="333375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KIITÄN TÄSTÄ ELÄMÄSTÄ.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KIITÄN VERESTÄ JA SIITÄ,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ETTÄ SYNNIT KAIKKI KANNOIT,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MULLE VAPAUDEN SÄ ANNOIT.</a:t>
            </a:r>
          </a:p>
        </p:txBody>
      </p:sp>
      <p:sp>
        <p:nvSpPr>
          <p:cNvPr id="269315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LÖYTÄNYT OON JEESUKSEN</a:t>
            </a:r>
          </a:p>
        </p:txBody>
      </p:sp>
      <p:sp>
        <p:nvSpPr>
          <p:cNvPr id="26931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3/7</a:t>
            </a:r>
          </a:p>
        </p:txBody>
      </p:sp>
      <p:sp>
        <p:nvSpPr>
          <p:cNvPr id="26931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771193"/>
      </p:ext>
    </p:extLst>
  </p:cSld>
  <p:clrMapOvr>
    <a:masterClrMapping/>
  </p:clrMapOvr>
  <p:transition spd="slow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KIITÄN, ETTÄ GOLGATALLA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VOITON SAIT SÄ KUOLEMALLA.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TURVASSA OON VEREN ALLA.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SIITÄ KIITÄN.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SIITÄ KIITÄN. UU-UU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SIITÄ KIITÄN. UU-UU </a:t>
            </a:r>
          </a:p>
        </p:txBody>
      </p:sp>
      <p:sp>
        <p:nvSpPr>
          <p:cNvPr id="270339" name="Rectangle 3"/>
          <p:cNvSpPr>
            <a:spLocks noChangeArrowheads="1"/>
          </p:cNvSpPr>
          <p:nvPr/>
        </p:nvSpPr>
        <p:spPr bwMode="auto">
          <a:xfrm rot="5400000">
            <a:off x="5411788" y="3163888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LÖYTÄNYT OON JEESUKSEN</a:t>
            </a:r>
          </a:p>
        </p:txBody>
      </p:sp>
      <p:sp>
        <p:nvSpPr>
          <p:cNvPr id="27034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4/7</a:t>
            </a:r>
          </a:p>
        </p:txBody>
      </p:sp>
      <p:sp>
        <p:nvSpPr>
          <p:cNvPr id="27034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526667"/>
      </p:ext>
    </p:extLst>
  </p:cSld>
  <p:clrMapOvr>
    <a:masterClrMapping/>
  </p:clrMapOvr>
  <p:transition spd="slow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SUA YKSIN PALVON.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SUA YKSIN IHAILEN.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SUN LÄHELLÄSI HYVÄ ON.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SUA YKSIN PALVON.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SUA YKSIN IHAILEN.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SUN LÄHELLÄSI HYVÄ ON.</a:t>
            </a:r>
          </a:p>
        </p:txBody>
      </p:sp>
      <p:sp>
        <p:nvSpPr>
          <p:cNvPr id="271363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LÖYTÄNYT OON JEESUKSEN</a:t>
            </a:r>
          </a:p>
        </p:txBody>
      </p:sp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5/7</a:t>
            </a:r>
          </a:p>
        </p:txBody>
      </p:sp>
      <p:sp>
        <p:nvSpPr>
          <p:cNvPr id="27136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46840"/>
      </p:ext>
    </p:extLst>
  </p:cSld>
  <p:clrMapOvr>
    <a:masterClrMapping/>
  </p:clrMapOvr>
  <p:transition spd="slow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ChangeArrowheads="1"/>
          </p:cNvSpPr>
          <p:nvPr/>
        </p:nvSpPr>
        <p:spPr bwMode="auto">
          <a:xfrm>
            <a:off x="457200" y="333375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KIITÄN TÄSTÄ ELÄMÄSTÄ.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KIITÄN VERESTÄ JA SIITÄ,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ETTÄ SYNNIT KAIKKI KANNOIT,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MULLE VAPAUDEN SÄ ANNOIT.</a:t>
            </a:r>
          </a:p>
        </p:txBody>
      </p:sp>
      <p:sp>
        <p:nvSpPr>
          <p:cNvPr id="27238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LÖYTÄNYT OON JEESUKSEN</a:t>
            </a:r>
          </a:p>
        </p:txBody>
      </p:sp>
      <p:sp>
        <p:nvSpPr>
          <p:cNvPr id="27238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6/7</a:t>
            </a:r>
          </a:p>
        </p:txBody>
      </p:sp>
      <p:sp>
        <p:nvSpPr>
          <p:cNvPr id="27238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806696"/>
      </p:ext>
    </p:extLst>
  </p:cSld>
  <p:clrMapOvr>
    <a:masterClrMapping/>
  </p:clrMapOvr>
  <p:transition spd="slow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KIITÄN, ETTÄ GOLGATALLA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VOITON SAIT SÄ KUOLEMALLA.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TURVASSA OON VEREN ALLA.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SIITÄ KIITÄN.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SIITÄ KIITÄN. UU-UU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SIITÄ KIITÄN. UU-UU </a:t>
            </a:r>
          </a:p>
        </p:txBody>
      </p:sp>
      <p:sp>
        <p:nvSpPr>
          <p:cNvPr id="27341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LÖYTÄNYT OON JEESUKSEN</a:t>
            </a:r>
          </a:p>
        </p:txBody>
      </p:sp>
      <p:sp>
        <p:nvSpPr>
          <p:cNvPr id="27341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7/7</a:t>
            </a:r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87752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MENKÄÄ KAIKKEEN MAAILMAAN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TAIVAAN LEIPÄÄ JAKAMAAN.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 ANTOI TEHTÄVÄN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NIIN IHMEELLISEN.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MENKÄÄ KAIKKEEN MAAILMAAN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RAKKAUDESTA KERTOMAAN.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 ANTOI TEHTÄVÄN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 ME TEEMME SEN.</a:t>
            </a:r>
          </a:p>
        </p:txBody>
      </p:sp>
      <p:sp>
        <p:nvSpPr>
          <p:cNvPr id="228355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ME TEEMME SEN</a:t>
            </a:r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4/6</a:t>
            </a: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552041"/>
      </p:ext>
    </p:extLst>
  </p:cSld>
  <p:clrMapOvr>
    <a:masterClrMapping/>
  </p:clrMapOvr>
  <p:transition spd="slow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7"/>
          <p:cNvSpPr>
            <a:spLocks noChangeArrowheads="1"/>
          </p:cNvSpPr>
          <p:nvPr/>
        </p:nvSpPr>
        <p:spPr bwMode="auto">
          <a:xfrm>
            <a:off x="2700338" y="3573463"/>
            <a:ext cx="45370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EN TIEDÄ PAREMPAA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 Riikka Virtanen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san. Riikka Virtanen</a:t>
            </a:r>
          </a:p>
        </p:txBody>
      </p:sp>
      <p:pic>
        <p:nvPicPr>
          <p:cNvPr id="274435" name="Picture 8" descr="Me teemme sen 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59" t="325" r="9857"/>
          <a:stretch>
            <a:fillRect/>
          </a:stretch>
        </p:blipFill>
        <p:spPr bwMode="auto">
          <a:xfrm>
            <a:off x="3308350" y="1125538"/>
            <a:ext cx="2519363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4436" name="Text Box 9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60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ChangeArrowheads="1"/>
          </p:cNvSpPr>
          <p:nvPr/>
        </p:nvSpPr>
        <p:spPr bwMode="auto">
          <a:xfrm>
            <a:off x="323850" y="333375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EN TIEDÄ PAREMPAA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ENKÄ TUNNE IHANAMPAA,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EI ARMOA SUUREMPAA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KUIN ETTÄ SINUN OLLA SAAN.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TAHDON VAIN ELÄÄ OMANASI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JEESUS KRISTUS, HERRANI.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TAHDON VAIN ELÄÄ OMANASI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JEESUS KRISTUS, HERRANI.</a:t>
            </a:r>
          </a:p>
        </p:txBody>
      </p:sp>
      <p:sp>
        <p:nvSpPr>
          <p:cNvPr id="27545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EN TIEDÄ PAREMPAA</a:t>
            </a:r>
          </a:p>
        </p:txBody>
      </p:sp>
      <p:sp>
        <p:nvSpPr>
          <p:cNvPr id="27546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1/4</a:t>
            </a:r>
          </a:p>
        </p:txBody>
      </p:sp>
      <p:sp>
        <p:nvSpPr>
          <p:cNvPr id="27546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2235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ChangeArrowheads="1"/>
          </p:cNvSpPr>
          <p:nvPr/>
        </p:nvSpPr>
        <p:spPr bwMode="auto">
          <a:xfrm>
            <a:off x="323850" y="333375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OOT SUURIN ILONI,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POHJATON LÄHDE ONNENI.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 TURVAPAIKKANI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LÖYSIN JO SINUN SYLISTÄSI.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TAHDON VAIN OLLA LÄHELLÄSI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JEESUS KRISTUS, HERRANI.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TAHDON VAIN OLLA LÄHELLÄSI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JEESUS KRISTUS, HERRANI.</a:t>
            </a:r>
          </a:p>
        </p:txBody>
      </p:sp>
      <p:sp>
        <p:nvSpPr>
          <p:cNvPr id="276483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EN TIEDÄ PAREMPAA</a:t>
            </a:r>
          </a:p>
        </p:txBody>
      </p:sp>
      <p:sp>
        <p:nvSpPr>
          <p:cNvPr id="27648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2/4</a:t>
            </a:r>
          </a:p>
        </p:txBody>
      </p:sp>
      <p:sp>
        <p:nvSpPr>
          <p:cNvPr id="27648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1552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ChangeArrowheads="1"/>
          </p:cNvSpPr>
          <p:nvPr/>
        </p:nvSpPr>
        <p:spPr bwMode="auto">
          <a:xfrm>
            <a:off x="323850" y="333375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EN TIEDÄ PAREMPAA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ENKÄ TUNNE IHANAMPAA,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EI ARMOA SUUREMPAA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KUIN ETTÄ SINUN OLLA SAAN.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TAHDON VAIN ELÄÄ OMANASI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JEESUS KRISTUS, HERRANI.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TAHDON VAIN ELÄÄ OMANASI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JEESUS KRISTUS, HERRANI.</a:t>
            </a:r>
          </a:p>
        </p:txBody>
      </p:sp>
      <p:sp>
        <p:nvSpPr>
          <p:cNvPr id="27750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EN TIEDÄ PAREMPAA</a:t>
            </a:r>
          </a:p>
        </p:txBody>
      </p:sp>
      <p:sp>
        <p:nvSpPr>
          <p:cNvPr id="27750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3/4</a:t>
            </a:r>
          </a:p>
        </p:txBody>
      </p:sp>
      <p:sp>
        <p:nvSpPr>
          <p:cNvPr id="27750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956194"/>
      </p:ext>
    </p:extLst>
  </p:cSld>
  <p:clrMapOvr>
    <a:masterClrMapping/>
  </p:clrMapOvr>
  <p:transition spd="slow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ChangeArrowheads="1"/>
          </p:cNvSpPr>
          <p:nvPr/>
        </p:nvSpPr>
        <p:spPr bwMode="auto">
          <a:xfrm>
            <a:off x="323850" y="333375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OOT SUURIN ILONI,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POHJATON LÄHDE ONNENI.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 TURVAPAIKKANI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LÖYSIN JO SINUN SYLISTÄSI.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TAHDON VAIN OLLA LÄHELLÄSI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JEESUS KRISTUS, HERRANI.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TAHDON VAIN OLLA LÄHELLÄSI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JEESUS KRISTUS, HERRANI.</a:t>
            </a:r>
          </a:p>
        </p:txBody>
      </p:sp>
      <p:sp>
        <p:nvSpPr>
          <p:cNvPr id="27853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EN TIEDÄ PAREMPAA</a:t>
            </a:r>
          </a:p>
        </p:txBody>
      </p:sp>
      <p:sp>
        <p:nvSpPr>
          <p:cNvPr id="27853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4/4</a:t>
            </a:r>
          </a:p>
        </p:txBody>
      </p:sp>
      <p:sp>
        <p:nvSpPr>
          <p:cNvPr id="27853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656848"/>
      </p:ext>
    </p:extLst>
  </p:cSld>
  <p:clrMapOvr>
    <a:masterClrMapping/>
  </p:clrMapOvr>
  <p:transition spd="slow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7"/>
          <p:cNvSpPr>
            <a:spLocks noChangeArrowheads="1"/>
          </p:cNvSpPr>
          <p:nvPr/>
        </p:nvSpPr>
        <p:spPr bwMode="auto">
          <a:xfrm>
            <a:off x="2843213" y="3573463"/>
            <a:ext cx="45370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TUOKSU TAIVAINEN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 Lasse Heikkilä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san. Outi Rossi</a:t>
            </a:r>
          </a:p>
        </p:txBody>
      </p:sp>
      <p:pic>
        <p:nvPicPr>
          <p:cNvPr id="279555" name="Picture 8" descr="Me teemme sen 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59" t="325" r="9857"/>
          <a:stretch>
            <a:fillRect/>
          </a:stretch>
        </p:blipFill>
        <p:spPr bwMode="auto">
          <a:xfrm>
            <a:off x="3308350" y="1125538"/>
            <a:ext cx="2519363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9556" name="Text Box 9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34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TAHDON OLLA TUOKSU TAIVAINEN.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TAHDON OLLA KIRJE KRISTUKSEN.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TAHDON OLLA SAVIASTIA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TÄYNNÄ VOIMAA JUMALAN.</a:t>
            </a:r>
          </a:p>
        </p:txBody>
      </p:sp>
      <p:sp>
        <p:nvSpPr>
          <p:cNvPr id="28057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TUOKSU TAIVAINEN</a:t>
            </a:r>
          </a:p>
        </p:txBody>
      </p:sp>
      <p:sp>
        <p:nvSpPr>
          <p:cNvPr id="28058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1/4</a:t>
            </a:r>
          </a:p>
        </p:txBody>
      </p:sp>
      <p:sp>
        <p:nvSpPr>
          <p:cNvPr id="28058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5577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TAHDON OLLA VALO TAIVAINEN,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OLLA KÄDENJÄLKI JEESUKSEN.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TAHDON OLLA SAVIASTIA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TÄYNNÄ VOIMAA JUMALAN.</a:t>
            </a:r>
          </a:p>
        </p:txBody>
      </p:sp>
      <p:sp>
        <p:nvSpPr>
          <p:cNvPr id="281603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TUOKSU TAIVAINEN</a:t>
            </a:r>
          </a:p>
        </p:txBody>
      </p:sp>
      <p:sp>
        <p:nvSpPr>
          <p:cNvPr id="28160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2/4</a:t>
            </a:r>
          </a:p>
        </p:txBody>
      </p:sp>
      <p:sp>
        <p:nvSpPr>
          <p:cNvPr id="28160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7804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TAHDON OLLA TUOKSU TAIVAINEN.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TAHDON OLLA KIRJE KRISTUKSEN.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TAHDON OLLA SAVIASTIA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TÄYNNÄ VOIMAA JUMALAN.</a:t>
            </a:r>
          </a:p>
        </p:txBody>
      </p:sp>
      <p:sp>
        <p:nvSpPr>
          <p:cNvPr id="28262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TUOKSU TAIVAINEN</a:t>
            </a:r>
          </a:p>
        </p:txBody>
      </p:sp>
      <p:sp>
        <p:nvSpPr>
          <p:cNvPr id="28262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3/4</a:t>
            </a:r>
          </a:p>
        </p:txBody>
      </p:sp>
      <p:sp>
        <p:nvSpPr>
          <p:cNvPr id="28262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275977"/>
      </p:ext>
    </p:extLst>
  </p:cSld>
  <p:clrMapOvr>
    <a:masterClrMapping/>
  </p:clrMapOvr>
  <p:transition spd="slow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TAHDON OLLA VALO TAIVAINEN,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OLLA KÄDENJÄLKI JEESUKSEN.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TAHDON OLLA SAVIASTIA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TÄYNNÄ VOIMAA JUMALAN. TÄYNNÄ VOIMAA JUMALAN.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28365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TUOKSU TAIVAINEN</a:t>
            </a:r>
          </a:p>
        </p:txBody>
      </p:sp>
      <p:sp>
        <p:nvSpPr>
          <p:cNvPr id="28365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4/4</a:t>
            </a:r>
          </a:p>
        </p:txBody>
      </p:sp>
      <p:sp>
        <p:nvSpPr>
          <p:cNvPr id="28365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30005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ChangeArrowheads="1"/>
          </p:cNvSpPr>
          <p:nvPr/>
        </p:nvSpPr>
        <p:spPr bwMode="auto">
          <a:xfrm>
            <a:off x="457200" y="333375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HEI, EMPIMÄSTÄ LAKATAAN.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REPUT TÄYTEEN PAKATAAN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 MENNÄÄN SINNE ASTI MINNE JOHTAA POLUT MAAN.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KUN VASTASSA ON PAKKASSÄÄ,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TOINEN TOISTAAN LÄMMITTÄÄ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 PÄIVÄ KUUMIN YHTEISTUUMIN LOPPUUN JAKSETAAN.</a:t>
            </a:r>
          </a:p>
        </p:txBody>
      </p:sp>
      <p:sp>
        <p:nvSpPr>
          <p:cNvPr id="229379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ME TEEMME SEN</a:t>
            </a:r>
          </a:p>
        </p:txBody>
      </p:sp>
      <p:sp>
        <p:nvSpPr>
          <p:cNvPr id="22938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5/6</a:t>
            </a:r>
          </a:p>
        </p:txBody>
      </p:sp>
      <p:sp>
        <p:nvSpPr>
          <p:cNvPr id="22938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922922"/>
      </p:ext>
    </p:extLst>
  </p:cSld>
  <p:clrMapOvr>
    <a:masterClrMapping/>
  </p:clrMapOvr>
  <p:transition spd="slow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6"/>
          <p:cNvSpPr>
            <a:spLocks noChangeArrowheads="1"/>
          </p:cNvSpPr>
          <p:nvPr/>
        </p:nvSpPr>
        <p:spPr bwMode="auto">
          <a:xfrm>
            <a:off x="2339975" y="3573463"/>
            <a:ext cx="45370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TÖÖT TÖÖT AUTO LÄHTEE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 Outi Rossi, Seija Nieminen, Satu Hakamo ja Lasse Heikkilä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san. Outi Rossi, Seija Nieminen ja Lasse Heikkilä</a:t>
            </a:r>
          </a:p>
        </p:txBody>
      </p:sp>
      <p:pic>
        <p:nvPicPr>
          <p:cNvPr id="284675" name="Picture 7" descr="Me teemme sen 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59" t="325" r="9857"/>
          <a:stretch>
            <a:fillRect/>
          </a:stretch>
        </p:blipFill>
        <p:spPr bwMode="auto">
          <a:xfrm>
            <a:off x="3308350" y="1125538"/>
            <a:ext cx="2519363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4676" name="Text Box 8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26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MENNÄÄN MENNÄÄN LATVIAAN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JEESUKSESTA KERTOMAAN.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SINUT MUKAAN KUTSUTAAN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VALLOITTAMAAN MAAILMAA.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TÖÖT TÖÖT TÖÖT AUTO LÄHTEE</a:t>
            </a:r>
          </a:p>
        </p:txBody>
      </p:sp>
      <p:sp>
        <p:nvSpPr>
          <p:cNvPr id="28569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TÖÖT TÖÖT AUTO LÄHTEE</a:t>
            </a:r>
          </a:p>
        </p:txBody>
      </p:sp>
      <p:sp>
        <p:nvSpPr>
          <p:cNvPr id="28570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1/8</a:t>
            </a:r>
          </a:p>
        </p:txBody>
      </p:sp>
      <p:sp>
        <p:nvSpPr>
          <p:cNvPr id="28570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1698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PIENET KASSIT PAKATAAN,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MUKAAN PASSIT OTETAAN,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HAMMASHARJAT, RAAMATUT.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EI KAI MITÄÄN TIPPUNUT?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TÖÖT TÖÖT TÖÖT AUTO LÄHTEE</a:t>
            </a:r>
          </a:p>
        </p:txBody>
      </p:sp>
      <p:sp>
        <p:nvSpPr>
          <p:cNvPr id="286723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TÖÖT TÖÖT AUTO LÄHTEE</a:t>
            </a:r>
          </a:p>
        </p:txBody>
      </p:sp>
      <p:sp>
        <p:nvSpPr>
          <p:cNvPr id="28672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2/8</a:t>
            </a:r>
          </a:p>
        </p:txBody>
      </p:sp>
      <p:sp>
        <p:nvSpPr>
          <p:cNvPr id="28672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6172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SUUREN SUURTA UNELMAA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NYT ON AIKA TOTEUTTAA.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JOUKKUEEMME SUUNNISTAA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VALLOITTAMAAN MAAILMAA.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TÖÖT TÖÖT TÖÖT AUTO LÄHTEE</a:t>
            </a:r>
          </a:p>
        </p:txBody>
      </p:sp>
      <p:sp>
        <p:nvSpPr>
          <p:cNvPr id="28774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TÖÖT TÖÖT AUTO LÄHTEE</a:t>
            </a:r>
          </a:p>
        </p:txBody>
      </p:sp>
      <p:sp>
        <p:nvSpPr>
          <p:cNvPr id="28774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3/8</a:t>
            </a:r>
          </a:p>
        </p:txBody>
      </p:sp>
      <p:sp>
        <p:nvSpPr>
          <p:cNvPr id="28774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910587"/>
      </p:ext>
    </p:extLst>
  </p:cSld>
  <p:clrMapOvr>
    <a:masterClrMapping/>
  </p:clrMapOvr>
  <p:transition spd="slow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MENNÄÄN MENNÄÄN LIETTUAAN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JEESUKSESTA KERTOMAAN.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SINUT MUKAAN KUTSUTAAN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VALLOITTAMAAN MAAILMAA.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TÖÖT TÖÖT TÖÖT AUTO LÄHTEE</a:t>
            </a:r>
          </a:p>
        </p:txBody>
      </p:sp>
      <p:sp>
        <p:nvSpPr>
          <p:cNvPr id="28877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TÖÖT TÖÖT AUTO LÄHTEE</a:t>
            </a:r>
          </a:p>
        </p:txBody>
      </p:sp>
      <p:sp>
        <p:nvSpPr>
          <p:cNvPr id="28877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4/8</a:t>
            </a:r>
          </a:p>
        </p:txBody>
      </p:sp>
      <p:sp>
        <p:nvSpPr>
          <p:cNvPr id="28877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178785"/>
      </p:ext>
    </p:extLst>
  </p:cSld>
  <p:clrMapOvr>
    <a:masterClrMapping/>
  </p:clrMapOvr>
  <p:transition spd="slow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MENNÄÄN MENNÄÄN SLOVAKIAAN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JEESUKSESTA KERTOMAAN.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SINUT MUKAAN KUTSUTAAN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VALLOITTAMAAN MAAILMAA.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TÖÖT TÖÖT TÖÖT AUTO LÄHTEE</a:t>
            </a:r>
          </a:p>
        </p:txBody>
      </p:sp>
      <p:sp>
        <p:nvSpPr>
          <p:cNvPr id="289795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TÖÖT TÖÖT AUTO LÄHTEE</a:t>
            </a:r>
          </a:p>
        </p:txBody>
      </p:sp>
      <p:sp>
        <p:nvSpPr>
          <p:cNvPr id="28979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5/8</a:t>
            </a:r>
          </a:p>
        </p:txBody>
      </p:sp>
      <p:sp>
        <p:nvSpPr>
          <p:cNvPr id="28979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994023"/>
      </p:ext>
    </p:extLst>
  </p:cSld>
  <p:clrMapOvr>
    <a:masterClrMapping/>
  </p:clrMapOvr>
  <p:transition spd="slow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MENNÄÄN MENNÄÄN ROMANIAAN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JEESUKSESTA KERTOMAAN.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SINUT MUKAAN KUTSUTAAN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VALLOITTAMAAN MAAILMAA.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TÖÖT TÖÖT TÖÖT AUTO LÄHTEE</a:t>
            </a:r>
          </a:p>
        </p:txBody>
      </p:sp>
      <p:sp>
        <p:nvSpPr>
          <p:cNvPr id="29081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TÖÖT TÖÖT AUTO LÄHTEE</a:t>
            </a:r>
          </a:p>
        </p:txBody>
      </p:sp>
      <p:sp>
        <p:nvSpPr>
          <p:cNvPr id="29082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6/8</a:t>
            </a:r>
          </a:p>
        </p:txBody>
      </p:sp>
      <p:sp>
        <p:nvSpPr>
          <p:cNvPr id="29082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62151"/>
      </p:ext>
    </p:extLst>
  </p:cSld>
  <p:clrMapOvr>
    <a:masterClrMapping/>
  </p:clrMapOvr>
  <p:transition spd="slow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ChangeArrowheads="1"/>
          </p:cNvSpPr>
          <p:nvPr/>
        </p:nvSpPr>
        <p:spPr bwMode="auto">
          <a:xfrm>
            <a:off x="457200" y="26035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MENNÄÄN MENNÄÄN MAKEDONIAAN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JEESUKSESTA KERTOMAAN.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SINUT MUKAAN KUTSUTAAN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VALLOITTAMAAN MAAILMAA.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TÖÖT TÖÖT TÖÖT AUTO LÄHTEE</a:t>
            </a:r>
          </a:p>
        </p:txBody>
      </p:sp>
      <p:sp>
        <p:nvSpPr>
          <p:cNvPr id="291843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TÖÖT TÖÖT AUTO LÄHTEE</a:t>
            </a:r>
          </a:p>
        </p:txBody>
      </p:sp>
      <p:sp>
        <p:nvSpPr>
          <p:cNvPr id="29184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7/8</a:t>
            </a:r>
          </a:p>
        </p:txBody>
      </p:sp>
      <p:sp>
        <p:nvSpPr>
          <p:cNvPr id="29184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451187"/>
      </p:ext>
    </p:extLst>
  </p:cSld>
  <p:clrMapOvr>
    <a:masterClrMapping/>
  </p:clrMapOvr>
  <p:transition spd="slow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MENNÄÄN MENNÄÄN BOSNIAAN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JEESUKSESTA KERTOMAAN.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SINUT MUKAAN KUTSUTAAN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VALLOITTAMAAN MAAILMAA.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TÖÖT TÖÖT TÖÖT AUTO LÄHTEE</a:t>
            </a:r>
          </a:p>
        </p:txBody>
      </p:sp>
      <p:sp>
        <p:nvSpPr>
          <p:cNvPr id="29286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TÖÖT TÖÖT AUTO LÄHTEE</a:t>
            </a:r>
          </a:p>
        </p:txBody>
      </p:sp>
      <p:sp>
        <p:nvSpPr>
          <p:cNvPr id="29286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8/8</a:t>
            </a:r>
          </a:p>
        </p:txBody>
      </p:sp>
      <p:sp>
        <p:nvSpPr>
          <p:cNvPr id="29286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912508"/>
      </p:ext>
    </p:extLst>
  </p:cSld>
  <p:clrMapOvr>
    <a:masterClrMapping/>
  </p:clrMapOvr>
  <p:transition spd="slow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6"/>
          <p:cNvSpPr>
            <a:spLocks noChangeArrowheads="1"/>
          </p:cNvSpPr>
          <p:nvPr/>
        </p:nvSpPr>
        <p:spPr bwMode="auto">
          <a:xfrm>
            <a:off x="2339975" y="3573463"/>
            <a:ext cx="45370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HÄN ON VALONI YÖSSÄ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 Seija Nieminen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san. Seija Nieminen, Satu hakamo ja Outi Rossi</a:t>
            </a:r>
          </a:p>
        </p:txBody>
      </p:sp>
      <p:pic>
        <p:nvPicPr>
          <p:cNvPr id="293891" name="Picture 7" descr="Me teemme sen 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59" t="325" r="9857"/>
          <a:stretch>
            <a:fillRect/>
          </a:stretch>
        </p:blipFill>
        <p:spPr bwMode="auto">
          <a:xfrm>
            <a:off x="3308350" y="1125538"/>
            <a:ext cx="2519363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3892" name="Text Box 8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26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MENKÄÄ KAIKKEEN MAAILMAAN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TAIVAAN LEIPÄÄ JAKAMAAN.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 ANTOI TEHTÄVÄN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NIIN IHMEELLISEN.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MENKÄÄ KAIKKEEN MAAILMAAN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RAKKAUDESTA KERTOMAAN.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 ANTOI TEHTÄVÄN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 ME TEEMME SEN.</a:t>
            </a:r>
          </a:p>
        </p:txBody>
      </p:sp>
      <p:sp>
        <p:nvSpPr>
          <p:cNvPr id="230403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ME TEEMME SEN</a:t>
            </a:r>
          </a:p>
        </p:txBody>
      </p:sp>
      <p:sp>
        <p:nvSpPr>
          <p:cNvPr id="23040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6/6</a:t>
            </a:r>
          </a:p>
        </p:txBody>
      </p:sp>
      <p:sp>
        <p:nvSpPr>
          <p:cNvPr id="23040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314764"/>
      </p:ext>
    </p:extLst>
  </p:cSld>
  <p:clrMapOvr>
    <a:masterClrMapping/>
  </p:clrMapOvr>
  <p:transition spd="slow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HÄN ON VALONI YÖSSÄ. 3x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VALONI YÖSSÄ HÄN ON.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HÄN ON VOIMANI TYÖSSÄ. 3x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VOIMANI TYÖSSÄ HÄN ON.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HÄN ON KARTTANI TIELLÄ. 3x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KARTTANI TIELLÄ HÄN ON.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HÄN ON ILONI SURUSSA. 3x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SURUSSA ILONI HÄN ON.</a:t>
            </a:r>
          </a:p>
        </p:txBody>
      </p:sp>
      <p:sp>
        <p:nvSpPr>
          <p:cNvPr id="294915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HÄN ON VALONI YÖSSÄ</a:t>
            </a:r>
          </a:p>
        </p:txBody>
      </p:sp>
      <p:sp>
        <p:nvSpPr>
          <p:cNvPr id="29491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1/4</a:t>
            </a:r>
          </a:p>
        </p:txBody>
      </p:sp>
      <p:sp>
        <p:nvSpPr>
          <p:cNvPr id="29491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6259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HÄN ON LÄHDE ELÄMÄN. 3x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ELÄMÄN LÄHDE HÄN ON.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HÄN ON PAIMEN LAMPAIDEN. 3x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LAMPAIDEN PAIMEN HÄN ON.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HÄN ON PASSI RAJALLA. 3x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RAJALLA PASSI HÄN ON.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HÄN ON TOTUUS KESTÄVÄ. 3x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KESTÄVÄ TOTUUS HÄN ON.</a:t>
            </a:r>
          </a:p>
        </p:txBody>
      </p:sp>
      <p:sp>
        <p:nvSpPr>
          <p:cNvPr id="29593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HÄN ON VALONI YÖSSÄ</a:t>
            </a:r>
          </a:p>
        </p:txBody>
      </p:sp>
      <p:sp>
        <p:nvSpPr>
          <p:cNvPr id="29594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2/4</a:t>
            </a:r>
          </a:p>
        </p:txBody>
      </p:sp>
      <p:sp>
        <p:nvSpPr>
          <p:cNvPr id="29594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0096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HÄN ON PORTTI TAIVAASEEN. 3x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TAIVAASEEN PORTTI HÄN ON.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VALONI YÖSSÄ HÄN ON.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VOIMANI TYÖSSÄ HÄN ON.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KARTTANI TIELLÄ HÄN ON.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SURUSSA ILONI HÄN ON.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ELÄMÄN LÄHDE HÄN ON.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LAMPAIDEN PAIMEN HÄN ON.</a:t>
            </a:r>
          </a:p>
        </p:txBody>
      </p:sp>
      <p:sp>
        <p:nvSpPr>
          <p:cNvPr id="296963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HÄN ON VALONI YÖSSÄ</a:t>
            </a:r>
          </a:p>
        </p:txBody>
      </p:sp>
      <p:sp>
        <p:nvSpPr>
          <p:cNvPr id="29696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3/4</a:t>
            </a:r>
          </a:p>
        </p:txBody>
      </p:sp>
      <p:sp>
        <p:nvSpPr>
          <p:cNvPr id="29696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664260"/>
      </p:ext>
    </p:extLst>
  </p:cSld>
  <p:clrMapOvr>
    <a:masterClrMapping/>
  </p:clrMapOvr>
  <p:transition spd="slow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RAJALLA PASSI HÄN ON.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KESTÄVÄ TOTUUS HÄN ON.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TAIVAASEEN PORTTI HÄN ON.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VALONI YÖSSÄ HÄN ON.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SIIS KUKA?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JEESUS!</a:t>
            </a:r>
          </a:p>
        </p:txBody>
      </p:sp>
      <p:sp>
        <p:nvSpPr>
          <p:cNvPr id="29798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HÄN ON VALONI YÖSSÄ</a:t>
            </a:r>
          </a:p>
        </p:txBody>
      </p:sp>
      <p:sp>
        <p:nvSpPr>
          <p:cNvPr id="29798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4/4</a:t>
            </a:r>
          </a:p>
        </p:txBody>
      </p:sp>
      <p:sp>
        <p:nvSpPr>
          <p:cNvPr id="29798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667532"/>
      </p:ext>
    </p:extLst>
  </p:cSld>
  <p:clrMapOvr>
    <a:masterClrMapping/>
  </p:clrMapOvr>
  <p:transition spd="slow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6"/>
          <p:cNvSpPr>
            <a:spLocks noChangeArrowheads="1"/>
          </p:cNvSpPr>
          <p:nvPr/>
        </p:nvSpPr>
        <p:spPr bwMode="auto">
          <a:xfrm>
            <a:off x="2627313" y="3573463"/>
            <a:ext cx="45370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SYNTYMÄPÄIVÄLAULU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 Outi Rossi ja Lasse Heikkilä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san. Outi Rossi</a:t>
            </a:r>
          </a:p>
        </p:txBody>
      </p:sp>
      <p:pic>
        <p:nvPicPr>
          <p:cNvPr id="299011" name="Picture 7" descr="Me teemme sen 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59" t="325" r="9857"/>
          <a:stretch>
            <a:fillRect/>
          </a:stretch>
        </p:blipFill>
        <p:spPr bwMode="auto">
          <a:xfrm>
            <a:off x="3308350" y="1125538"/>
            <a:ext cx="2519363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9012" name="Text Box 8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24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KUKA SYNTYI TAMMIKUUSSA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PAUKKUESSA PAKKASEN?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NOUSE YLÖS SEISOMAAN.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SINULLE NYT LAULETAAN.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JEESUS SUA RAKASTAA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TOSI PALJON RAKASTAA,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TAHTOO SUA SIUNATA.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JOHDATTAA JA VARJELLA.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ISTU ALAS NYT,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SÄKEISTÖ ON PÄÄTTYNYT.</a:t>
            </a:r>
          </a:p>
        </p:txBody>
      </p:sp>
      <p:sp>
        <p:nvSpPr>
          <p:cNvPr id="300035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SYNTYMÄPÄIVÄLAULU</a:t>
            </a:r>
          </a:p>
        </p:txBody>
      </p:sp>
      <p:sp>
        <p:nvSpPr>
          <p:cNvPr id="300036" name="Rectangle 4"/>
          <p:cNvSpPr>
            <a:spLocks noChangeArrowheads="1"/>
          </p:cNvSpPr>
          <p:nvPr/>
        </p:nvSpPr>
        <p:spPr bwMode="auto">
          <a:xfrm>
            <a:off x="8153400" y="6400800"/>
            <a:ext cx="989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1/13</a:t>
            </a:r>
          </a:p>
        </p:txBody>
      </p:sp>
      <p:sp>
        <p:nvSpPr>
          <p:cNvPr id="30003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910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KUKA SYNTYI HELMIKUUSSA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AIKAAN LUMIUKKOJEN?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NOUSE YLÖS SEISOMAAN.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OLET RAKAS IHMINEN.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JEESUS SUA RAKASTAA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TOSI PALJON RAKASTAA,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TAHTOO SUA SIUNATA.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JOHDATTAA JA VARJELLA.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ISTU ALAS NYT,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SÄKEISTÖ ON PÄÄTTYNYT.</a:t>
            </a:r>
          </a:p>
        </p:txBody>
      </p:sp>
      <p:sp>
        <p:nvSpPr>
          <p:cNvPr id="30105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SYNTYMÄPÄIVÄLAULU</a:t>
            </a:r>
          </a:p>
        </p:txBody>
      </p:sp>
      <p:sp>
        <p:nvSpPr>
          <p:cNvPr id="301060" name="Rectangle 4"/>
          <p:cNvSpPr>
            <a:spLocks noChangeArrowheads="1"/>
          </p:cNvSpPr>
          <p:nvPr/>
        </p:nvSpPr>
        <p:spPr bwMode="auto">
          <a:xfrm>
            <a:off x="8153400" y="6400800"/>
            <a:ext cx="989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2/13</a:t>
            </a:r>
          </a:p>
        </p:txBody>
      </p:sp>
      <p:sp>
        <p:nvSpPr>
          <p:cNvPr id="30106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1357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KUKA SYNTYI MAALISKUUSSA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AIKAAN PAJUNKISSOJEN?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NOUSE YLÖS SEISOMAAN.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OLET HYVÄNNÄKÖINEN.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JEESUS SUA RAKASTAA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TOSI PALJON RAKASTAA,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TAHTOO SUA SIUNATA.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JOHDATTAA JA VARJELLA.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ISTU ALAS NYT,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SÄKEISTÖ ON PÄÄTTYNYT.</a:t>
            </a:r>
          </a:p>
        </p:txBody>
      </p:sp>
      <p:sp>
        <p:nvSpPr>
          <p:cNvPr id="302083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SYNTYMÄPÄIVÄLAULU</a:t>
            </a:r>
          </a:p>
        </p:txBody>
      </p:sp>
      <p:sp>
        <p:nvSpPr>
          <p:cNvPr id="302084" name="Rectangle 4"/>
          <p:cNvSpPr>
            <a:spLocks noChangeArrowheads="1"/>
          </p:cNvSpPr>
          <p:nvPr/>
        </p:nvSpPr>
        <p:spPr bwMode="auto">
          <a:xfrm>
            <a:off x="8153400" y="6400800"/>
            <a:ext cx="989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3/13</a:t>
            </a:r>
          </a:p>
        </p:txBody>
      </p:sp>
      <p:sp>
        <p:nvSpPr>
          <p:cNvPr id="30208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419148"/>
      </p:ext>
    </p:extLst>
  </p:cSld>
  <p:clrMapOvr>
    <a:masterClrMapping/>
  </p:clrMapOvr>
  <p:transition spd="slow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KUKA SYNTYI HUHTIKUUSSA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LORISTESSA PUROJEN?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NOUSE YLÖS SEISOMAAN.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OLET KALLISARVOINEN.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JEESUS SUA RAKASTAA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TOSI PALJON RAKASTAA,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TAHTOO SUA SIUNATA.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JOHDATTAA JA VARJELLA.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ISTU ALAS NYT,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SÄKEISTÖ ON PÄÄTTYNYT.</a:t>
            </a:r>
          </a:p>
        </p:txBody>
      </p:sp>
      <p:sp>
        <p:nvSpPr>
          <p:cNvPr id="30310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SYNTYMÄPÄIVÄLAULU</a:t>
            </a:r>
          </a:p>
        </p:txBody>
      </p:sp>
      <p:sp>
        <p:nvSpPr>
          <p:cNvPr id="303108" name="Rectangle 4"/>
          <p:cNvSpPr>
            <a:spLocks noChangeArrowheads="1"/>
          </p:cNvSpPr>
          <p:nvPr/>
        </p:nvSpPr>
        <p:spPr bwMode="auto">
          <a:xfrm>
            <a:off x="8153400" y="6400800"/>
            <a:ext cx="989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4/13</a:t>
            </a:r>
          </a:p>
        </p:txBody>
      </p:sp>
      <p:sp>
        <p:nvSpPr>
          <p:cNvPr id="30310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895328"/>
      </p:ext>
    </p:extLst>
  </p:cSld>
  <p:clrMapOvr>
    <a:masterClrMapping/>
  </p:clrMapOvr>
  <p:transition spd="slow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KUKA SYNTYI TOUKOKUUSSA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KUKKIESSA VUOKKOJEN?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NOUSE YLÖS SEISOMAAN.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OLET REIPPAAN OLOINEN.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JEESUS SUA RAKASTAA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TOSI PALJON RAKASTAA,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TAHTOO SUA SIUNATA.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JOHDATTAA JA VARJELLA.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ISTU ALAS NYT,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SÄKEISTÖ ON PÄÄTTYNYT.</a:t>
            </a:r>
          </a:p>
        </p:txBody>
      </p:sp>
      <p:sp>
        <p:nvSpPr>
          <p:cNvPr id="30413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SYNTYMÄPÄIVÄLAULU</a:t>
            </a:r>
          </a:p>
        </p:txBody>
      </p:sp>
      <p:sp>
        <p:nvSpPr>
          <p:cNvPr id="304132" name="Rectangle 4"/>
          <p:cNvSpPr>
            <a:spLocks noChangeArrowheads="1"/>
          </p:cNvSpPr>
          <p:nvPr/>
        </p:nvSpPr>
        <p:spPr bwMode="auto">
          <a:xfrm>
            <a:off x="8153400" y="6400800"/>
            <a:ext cx="989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5/13</a:t>
            </a:r>
          </a:p>
        </p:txBody>
      </p:sp>
      <p:sp>
        <p:nvSpPr>
          <p:cNvPr id="30413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263864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7"/>
          <p:cNvSpPr>
            <a:spLocks noChangeArrowheads="1"/>
          </p:cNvSpPr>
          <p:nvPr/>
        </p:nvSpPr>
        <p:spPr bwMode="auto">
          <a:xfrm>
            <a:off x="2627313" y="3573463"/>
            <a:ext cx="49688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HERRAMME ON VÄKEVIN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 Lasse Heikkilä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san. Joel Alalantela, Mari Iivonen, Seija Nieminen, Outi Rossi, Toni Schulman ja Ruut Viitala</a:t>
            </a:r>
          </a:p>
        </p:txBody>
      </p:sp>
      <p:pic>
        <p:nvPicPr>
          <p:cNvPr id="231427" name="Picture 8" descr="Me teemme sen 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59" t="325" r="9857"/>
          <a:stretch>
            <a:fillRect/>
          </a:stretch>
        </p:blipFill>
        <p:spPr bwMode="auto">
          <a:xfrm>
            <a:off x="3308350" y="1125538"/>
            <a:ext cx="2519363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1428" name="Text Box 9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33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KUKA SYNTYI KESÄKUUSSA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KUKKUESSA KÄKIEN?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NOUSE YLÖS SEISOMAAN.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OLET AINUTLAATUINEN.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JEESUS SUA RAKASTAA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TOSI PALJON RAKASTAA,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TAHTOO SUA SIUNATA.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JOHDATTAA JA VARJELLA.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ISTU ALAS NYT,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SÄKEISTÖ ON PÄÄTTYNYT.</a:t>
            </a:r>
          </a:p>
        </p:txBody>
      </p:sp>
      <p:sp>
        <p:nvSpPr>
          <p:cNvPr id="305155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SYNTYMÄPÄIVÄLAULU</a:t>
            </a:r>
          </a:p>
        </p:txBody>
      </p:sp>
      <p:sp>
        <p:nvSpPr>
          <p:cNvPr id="305156" name="Rectangle 4"/>
          <p:cNvSpPr>
            <a:spLocks noChangeArrowheads="1"/>
          </p:cNvSpPr>
          <p:nvPr/>
        </p:nvSpPr>
        <p:spPr bwMode="auto">
          <a:xfrm>
            <a:off x="8153400" y="6400800"/>
            <a:ext cx="989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6/13</a:t>
            </a:r>
          </a:p>
        </p:txBody>
      </p:sp>
      <p:sp>
        <p:nvSpPr>
          <p:cNvPr id="30515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520070"/>
      </p:ext>
    </p:extLst>
  </p:cSld>
  <p:clrMapOvr>
    <a:masterClrMapping/>
  </p:clrMapOvr>
  <p:transition spd="slow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KUKA SYNTYI HEINÄKUUSSA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MUSTUESSA MUSTIKAN?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NOUSE YLÖS SEISOMAAN.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YSTÄVÄ OOT AINIAAN.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JEESUS SUA RAKASTAA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TOSI PALJON RAKASTAA,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TAHTOO SUA SIUNATA.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JOHDATTAA JA VARJELLA.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ISTU ALAS NYT,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SÄKEISTÖ ON PÄÄTTYNYT.</a:t>
            </a:r>
          </a:p>
        </p:txBody>
      </p:sp>
      <p:sp>
        <p:nvSpPr>
          <p:cNvPr id="30617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SYNTYMÄPÄIVÄLAULU</a:t>
            </a:r>
          </a:p>
        </p:txBody>
      </p:sp>
      <p:sp>
        <p:nvSpPr>
          <p:cNvPr id="306180" name="Rectangle 4"/>
          <p:cNvSpPr>
            <a:spLocks noChangeArrowheads="1"/>
          </p:cNvSpPr>
          <p:nvPr/>
        </p:nvSpPr>
        <p:spPr bwMode="auto">
          <a:xfrm>
            <a:off x="8153400" y="6400800"/>
            <a:ext cx="989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7/13</a:t>
            </a:r>
          </a:p>
        </p:txBody>
      </p:sp>
      <p:sp>
        <p:nvSpPr>
          <p:cNvPr id="30618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842228"/>
      </p:ext>
    </p:extLst>
  </p:cSld>
  <p:clrMapOvr>
    <a:masterClrMapping/>
  </p:clrMapOvr>
  <p:transition spd="slow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KUKA SYNTYI ELOKUUSSA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VAALETESSA VILJAMAAN?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NOUSE YLÖS SEISOMAAN.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SINUSTA NYT RIEMUITAAN.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JEESUS SUA RAKASTAA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TOSI PALJON RAKASTAA,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TAHTOO SUA SIUNATA.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JOHDATTAA JA VARJELLA.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ISTU ALAS NYT,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SÄKEISTÖ ON PÄÄTTYNYT.</a:t>
            </a:r>
          </a:p>
        </p:txBody>
      </p:sp>
      <p:sp>
        <p:nvSpPr>
          <p:cNvPr id="307203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SYNTYMÄPÄIVÄLAULU</a:t>
            </a:r>
          </a:p>
        </p:txBody>
      </p:sp>
      <p:sp>
        <p:nvSpPr>
          <p:cNvPr id="307204" name="Rectangle 4"/>
          <p:cNvSpPr>
            <a:spLocks noChangeArrowheads="1"/>
          </p:cNvSpPr>
          <p:nvPr/>
        </p:nvSpPr>
        <p:spPr bwMode="auto">
          <a:xfrm>
            <a:off x="8153400" y="6400800"/>
            <a:ext cx="989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8/13</a:t>
            </a:r>
          </a:p>
        </p:txBody>
      </p:sp>
      <p:sp>
        <p:nvSpPr>
          <p:cNvPr id="30720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652158"/>
      </p:ext>
    </p:extLst>
  </p:cSld>
  <p:clrMapOvr>
    <a:masterClrMapping/>
  </p:clrMapOvr>
  <p:transition spd="slow"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KUKA SYNTYI SYYSKUUSSA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PISAROIDEN ROPINAAN?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NOUSE YLÖS SEISOMAAN.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IHAILLEN SUA KATSELLAAN.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JEESUS SUA RAKASTAA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TOSI PALJON RAKASTAA,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TAHTOO SUA SIUNATA.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JOHDATTAA JA VARJELLA.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ISTU ALAS NYT,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SÄKEISTÖ ON PÄÄTTYNYT.</a:t>
            </a:r>
          </a:p>
        </p:txBody>
      </p:sp>
      <p:sp>
        <p:nvSpPr>
          <p:cNvPr id="30822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SYNTYMÄPÄIVÄLAULU</a:t>
            </a:r>
          </a:p>
        </p:txBody>
      </p:sp>
      <p:sp>
        <p:nvSpPr>
          <p:cNvPr id="308228" name="Rectangle 4"/>
          <p:cNvSpPr>
            <a:spLocks noChangeArrowheads="1"/>
          </p:cNvSpPr>
          <p:nvPr/>
        </p:nvSpPr>
        <p:spPr bwMode="auto">
          <a:xfrm>
            <a:off x="8153400" y="6400800"/>
            <a:ext cx="989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9/13</a:t>
            </a:r>
          </a:p>
        </p:txBody>
      </p:sp>
      <p:sp>
        <p:nvSpPr>
          <p:cNvPr id="30822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493682"/>
      </p:ext>
    </p:extLst>
  </p:cSld>
  <p:clrMapOvr>
    <a:masterClrMapping/>
  </p:clrMapOvr>
  <p:transition spd="slow"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KUKA SYNTYI LOKAKUUSSA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LOISTAESSA RUSKAMAAN?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NOUSE YLÖS SEISOMAAN.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SINUSTA NYT ILOITAAN.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JEESUS SUA RAKASTAA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TOSI PALJON RAKASTAA,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TAHTOO SUA SIUNATA.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JOHDATTAA JA VARJELLA.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ISTU ALAS NYT,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SÄKEISTÖ ON PÄÄTTYNYT.</a:t>
            </a:r>
          </a:p>
        </p:txBody>
      </p:sp>
      <p:sp>
        <p:nvSpPr>
          <p:cNvPr id="30925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SYNTYMÄPÄIVÄLAULU</a:t>
            </a:r>
          </a:p>
        </p:txBody>
      </p:sp>
      <p:sp>
        <p:nvSpPr>
          <p:cNvPr id="309252" name="Rectangle 4"/>
          <p:cNvSpPr>
            <a:spLocks noChangeArrowheads="1"/>
          </p:cNvSpPr>
          <p:nvPr/>
        </p:nvSpPr>
        <p:spPr bwMode="auto">
          <a:xfrm>
            <a:off x="8153400" y="6400800"/>
            <a:ext cx="989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10/13</a:t>
            </a:r>
          </a:p>
        </p:txBody>
      </p:sp>
      <p:sp>
        <p:nvSpPr>
          <p:cNvPr id="30925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897782"/>
      </p:ext>
    </p:extLst>
  </p:cSld>
  <p:clrMapOvr>
    <a:masterClrMapping/>
  </p:clrMapOvr>
  <p:transition spd="slow"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KUKA SYNTYI MARRASKUUSSA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VETEEN, LOSKAAN, PAKKASEEN?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NOUSE YLÖS SEISOMAAN.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OLET AARRE KERRAKSEEN.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JEESUS SUA RAKASTAA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TOSI PALJON RAKASTAA,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TAHTOO SUA SIUNATA.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JOHDATTAA JA VARJELLA.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ISTU ALAS NYT,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SÄKEISTÖ ON PÄÄTTYNYT.</a:t>
            </a:r>
          </a:p>
        </p:txBody>
      </p:sp>
      <p:sp>
        <p:nvSpPr>
          <p:cNvPr id="310275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SYNTYMÄPÄIVÄLAULU</a:t>
            </a:r>
          </a:p>
        </p:txBody>
      </p:sp>
      <p:sp>
        <p:nvSpPr>
          <p:cNvPr id="310276" name="Rectangle 4"/>
          <p:cNvSpPr>
            <a:spLocks noChangeArrowheads="1"/>
          </p:cNvSpPr>
          <p:nvPr/>
        </p:nvSpPr>
        <p:spPr bwMode="auto">
          <a:xfrm>
            <a:off x="8153400" y="6400800"/>
            <a:ext cx="989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11/13</a:t>
            </a:r>
          </a:p>
        </p:txBody>
      </p:sp>
      <p:sp>
        <p:nvSpPr>
          <p:cNvPr id="31027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769550"/>
      </p:ext>
    </p:extLst>
  </p:cSld>
  <p:clrMapOvr>
    <a:masterClrMapping/>
  </p:clrMapOvr>
  <p:transition spd="slow"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KUKA SYNTYI JOULUKUUSSA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ILOKS YÖHÖN KAAMOKSEN?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NOUSE YLÖS SEISOMAAN.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OLET HUIPPUIHMINEN.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JEESUS SUA RAKASTAA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TOSI PALJON RAKASTAA,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TAHTOO SUA SIUNATA.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JOHDATTAA JA VARJELLA.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ISTU ALAS NYT,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SÄKEISTÖ ON PÄÄTTYNYT.</a:t>
            </a:r>
          </a:p>
        </p:txBody>
      </p:sp>
      <p:sp>
        <p:nvSpPr>
          <p:cNvPr id="31129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SYNTYMÄPÄIVÄLAULU</a:t>
            </a:r>
          </a:p>
        </p:txBody>
      </p:sp>
      <p:sp>
        <p:nvSpPr>
          <p:cNvPr id="311300" name="Rectangle 4"/>
          <p:cNvSpPr>
            <a:spLocks noChangeArrowheads="1"/>
          </p:cNvSpPr>
          <p:nvPr/>
        </p:nvSpPr>
        <p:spPr bwMode="auto">
          <a:xfrm>
            <a:off x="8153400" y="6400800"/>
            <a:ext cx="989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12/13</a:t>
            </a:r>
          </a:p>
        </p:txBody>
      </p:sp>
      <p:sp>
        <p:nvSpPr>
          <p:cNvPr id="31130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921903"/>
      </p:ext>
    </p:extLst>
  </p:cSld>
  <p:clrMapOvr>
    <a:masterClrMapping/>
  </p:clrMapOvr>
  <p:transition spd="slow"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UNOHDITKO KOSKA SYNNYIT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ETKÄ NOUSSUT OLLENKAAN?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NOUSE YLÖS SEISOMAAN.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SINUA NYT OOTETAAN.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JEESUS SUA RAKASTAA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TOSI PALJON RAKASTAA,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TAHTOO SUA SIUNATA.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JOHDATTAA JA VARJELLA.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ISTU ALAS NYT,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SINÄKIN OOT SYNTYNYT! </a:t>
            </a:r>
          </a:p>
        </p:txBody>
      </p:sp>
      <p:sp>
        <p:nvSpPr>
          <p:cNvPr id="312323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SYNTYMÄPÄIVÄLAULU</a:t>
            </a:r>
          </a:p>
        </p:txBody>
      </p:sp>
      <p:sp>
        <p:nvSpPr>
          <p:cNvPr id="312324" name="Rectangle 4"/>
          <p:cNvSpPr>
            <a:spLocks noChangeArrowheads="1"/>
          </p:cNvSpPr>
          <p:nvPr/>
        </p:nvSpPr>
        <p:spPr bwMode="auto">
          <a:xfrm>
            <a:off x="8153400" y="6400800"/>
            <a:ext cx="989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13/13</a:t>
            </a:r>
          </a:p>
        </p:txBody>
      </p:sp>
      <p:sp>
        <p:nvSpPr>
          <p:cNvPr id="31232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335579"/>
      </p:ext>
    </p:extLst>
  </p:cSld>
  <p:clrMapOvr>
    <a:masterClrMapping/>
  </p:clrMapOvr>
  <p:transition spd="slow"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6"/>
          <p:cNvSpPr>
            <a:spLocks noChangeArrowheads="1"/>
          </p:cNvSpPr>
          <p:nvPr/>
        </p:nvSpPr>
        <p:spPr bwMode="auto">
          <a:xfrm>
            <a:off x="1979613" y="3573463"/>
            <a:ext cx="547211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UUDEN TESTAMENTIN KIRJAT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 C. H. Morris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san. tuntematon</a:t>
            </a:r>
          </a:p>
        </p:txBody>
      </p:sp>
      <p:pic>
        <p:nvPicPr>
          <p:cNvPr id="313347" name="Picture 7" descr="Me teemme sen 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388" y="1117600"/>
            <a:ext cx="3167062" cy="237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3348" name="Text Box 8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64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UUDEN TESTAMENTIN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KIRJAT TUNNETAAN: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MATTEUS, MARKUS, LUUKAS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SEKÄ JOHANNES,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APOSTOLEIN TEOT,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ROOM, KOR, GAL, EF, FIL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KOLOSS, TESS, TIM, TIIT,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FILEMON, HEPREA,</a:t>
            </a:r>
          </a:p>
        </p:txBody>
      </p:sp>
      <p:sp>
        <p:nvSpPr>
          <p:cNvPr id="31437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UUDEN TESTAMENTIN KIRJAT</a:t>
            </a:r>
          </a:p>
        </p:txBody>
      </p:sp>
      <p:sp>
        <p:nvSpPr>
          <p:cNvPr id="31437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1/4</a:t>
            </a:r>
          </a:p>
        </p:txBody>
      </p:sp>
      <p:sp>
        <p:nvSpPr>
          <p:cNvPr id="31437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6527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DAAVID VOITTI GOLJATIN,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PIENI VAIKKA OLIKIN.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HERRAMME ON VÄKEVIN.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USKO SIIHEN SINÄKIN.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JOOSUA KUN TOTTELI,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TIILIMUURI MURENI.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HERRAMME ON VÄKEVIN.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USKO SIIHEN SINÄKIN.</a:t>
            </a:r>
          </a:p>
        </p:txBody>
      </p:sp>
      <p:sp>
        <p:nvSpPr>
          <p:cNvPr id="23245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HERRAMME ON VÄKEVIN</a:t>
            </a:r>
          </a:p>
        </p:txBody>
      </p:sp>
      <p:sp>
        <p:nvSpPr>
          <p:cNvPr id="23245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1/6</a:t>
            </a:r>
          </a:p>
        </p:txBody>
      </p:sp>
      <p:sp>
        <p:nvSpPr>
          <p:cNvPr id="23245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337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JAAKOB, PIETARI,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JOHANNEKSEN KOLME,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JUUDAN KIRJE JA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 ILMESTYY.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PATMOKSELLA SAI SEN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JOHANNES NIIN SUUREN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PELASTUKSEN VIIME ILOSANOMAN.</a:t>
            </a:r>
          </a:p>
        </p:txBody>
      </p:sp>
      <p:sp>
        <p:nvSpPr>
          <p:cNvPr id="315395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UUDEN TESTAMENTIN KIRJAT</a:t>
            </a:r>
          </a:p>
        </p:txBody>
      </p:sp>
      <p:sp>
        <p:nvSpPr>
          <p:cNvPr id="31539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2/4</a:t>
            </a:r>
          </a:p>
        </p:txBody>
      </p:sp>
      <p:sp>
        <p:nvSpPr>
          <p:cNvPr id="31539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0694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MATTEUS, MARKUS, LUUKAS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SEKÄ JOHANNES,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APOSTOLEIN TEOT,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ROOM, KOR, GAL, EF, FIL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KOLOSS, TESS, TIM, TIIT,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FILEMON, HEPREA,</a:t>
            </a:r>
          </a:p>
        </p:txBody>
      </p:sp>
      <p:sp>
        <p:nvSpPr>
          <p:cNvPr id="31641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UUDEN TESTAMENTIN KIRJAT</a:t>
            </a:r>
          </a:p>
        </p:txBody>
      </p:sp>
      <p:sp>
        <p:nvSpPr>
          <p:cNvPr id="31642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3/4</a:t>
            </a:r>
          </a:p>
        </p:txBody>
      </p:sp>
      <p:sp>
        <p:nvSpPr>
          <p:cNvPr id="31642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734281"/>
      </p:ext>
    </p:extLst>
  </p:cSld>
  <p:clrMapOvr>
    <a:masterClrMapping/>
  </p:clrMapOvr>
  <p:transition spd="slow"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JAAKOB, PIETARI,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JOHANNEKSEN KOLME,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JUUDAN KIRJE JA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 ILMESTYY.</a:t>
            </a:r>
          </a:p>
        </p:txBody>
      </p:sp>
      <p:sp>
        <p:nvSpPr>
          <p:cNvPr id="317443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UUDEN TESTAMENTIN KIRJAT</a:t>
            </a:r>
          </a:p>
        </p:txBody>
      </p:sp>
      <p:sp>
        <p:nvSpPr>
          <p:cNvPr id="31744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4/4</a:t>
            </a:r>
          </a:p>
        </p:txBody>
      </p:sp>
      <p:sp>
        <p:nvSpPr>
          <p:cNvPr id="31744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238725"/>
      </p:ext>
    </p:extLst>
  </p:cSld>
  <p:clrMapOvr>
    <a:masterClrMapping/>
  </p:clrMapOvr>
  <p:transition spd="slow"/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6"/>
          <p:cNvSpPr>
            <a:spLocks noChangeArrowheads="1"/>
          </p:cNvSpPr>
          <p:nvPr/>
        </p:nvSpPr>
        <p:spPr bwMode="auto">
          <a:xfrm>
            <a:off x="1979613" y="3573463"/>
            <a:ext cx="547211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VANHAN TESTAMENTIN KIRJAT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 J. M. Black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san. Mirjami Jääskeläinen</a:t>
            </a:r>
          </a:p>
        </p:txBody>
      </p:sp>
      <p:pic>
        <p:nvPicPr>
          <p:cNvPr id="318467" name="Picture 7" descr="Me teemme sen 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59" t="325" r="9857"/>
          <a:stretch>
            <a:fillRect/>
          </a:stretch>
        </p:blipFill>
        <p:spPr bwMode="auto">
          <a:xfrm>
            <a:off x="3308350" y="1125538"/>
            <a:ext cx="2519363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8468" name="Text Box 8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11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VIISI MOOSEKSEN,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JOOSUA, TUOMARIEN,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RUUT JA SAMUELIN KAKS,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KUNINGASTEN KAKS,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AIKAKIRJAA KAKS,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ESRA, NEHEMIA, ESTERI,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JOBIN, PSALMIT,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SANANLASKUT, SAARNAAJA,</a:t>
            </a:r>
          </a:p>
        </p:txBody>
      </p:sp>
      <p:sp>
        <p:nvSpPr>
          <p:cNvPr id="31949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VANHAN TESTAMENTIN KIRJAT</a:t>
            </a:r>
          </a:p>
        </p:txBody>
      </p:sp>
      <p:sp>
        <p:nvSpPr>
          <p:cNvPr id="31949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1/2</a:t>
            </a:r>
          </a:p>
        </p:txBody>
      </p:sp>
      <p:sp>
        <p:nvSpPr>
          <p:cNvPr id="31949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5426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LAULUJEN LAULU, JESAJA,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JEREMIA, VALITUSVIRRET, HESEKIEL,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DANIEL JA HOOSEA,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JOEL, AAMOS, OBADJA,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JOONA, MIIKA, NAAHUMI,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HABAKUK, SEFANJA,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HAGGAI, SAKARJA,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MALAKIA, PROFEETAT.</a:t>
            </a:r>
          </a:p>
        </p:txBody>
      </p:sp>
      <p:sp>
        <p:nvSpPr>
          <p:cNvPr id="320515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VANHAN TESTAMENTIN KIRJAT</a:t>
            </a:r>
          </a:p>
        </p:txBody>
      </p:sp>
      <p:sp>
        <p:nvSpPr>
          <p:cNvPr id="32051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2/2</a:t>
            </a:r>
          </a:p>
        </p:txBody>
      </p:sp>
      <p:sp>
        <p:nvSpPr>
          <p:cNvPr id="32051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4368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6"/>
          <p:cNvSpPr>
            <a:spLocks noChangeArrowheads="1"/>
          </p:cNvSpPr>
          <p:nvPr/>
        </p:nvSpPr>
        <p:spPr bwMode="auto">
          <a:xfrm>
            <a:off x="3276600" y="3573463"/>
            <a:ext cx="5472113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MYRSKYLAULU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 Lasse Heikkilä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san. Lasse Heikkilä</a:t>
            </a:r>
          </a:p>
        </p:txBody>
      </p:sp>
      <p:pic>
        <p:nvPicPr>
          <p:cNvPr id="321539" name="Picture 7" descr="Me teemme sen 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59" t="325" r="9857"/>
          <a:stretch>
            <a:fillRect/>
          </a:stretch>
        </p:blipFill>
        <p:spPr bwMode="auto">
          <a:xfrm>
            <a:off x="3308350" y="1125538"/>
            <a:ext cx="2519363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1540" name="Text Box 8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30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TUULI KAUKAA HUUTELEE,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MYRSKYLAULUJA LAULELEE.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PIENET KORVAT KUUNTELEE.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KUKA TUULEN KAHLITSEE?</a:t>
            </a:r>
          </a:p>
        </p:txBody>
      </p:sp>
      <p:sp>
        <p:nvSpPr>
          <p:cNvPr id="322563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MYRSKYLAULU</a:t>
            </a:r>
          </a:p>
        </p:txBody>
      </p:sp>
      <p:sp>
        <p:nvSpPr>
          <p:cNvPr id="32256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1/5</a:t>
            </a:r>
          </a:p>
        </p:txBody>
      </p:sp>
      <p:sp>
        <p:nvSpPr>
          <p:cNvPr id="32256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3411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KÄPY MAAHAN PUTOAA.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KETTU LUOLAAN LIVAHTAA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PIENET SILMÄT KATSELEE.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KUKA TUULEN KAHLITSEE?</a:t>
            </a:r>
          </a:p>
        </p:txBody>
      </p:sp>
      <p:sp>
        <p:nvSpPr>
          <p:cNvPr id="32358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MYRSKYLAULU</a:t>
            </a:r>
          </a:p>
        </p:txBody>
      </p:sp>
      <p:sp>
        <p:nvSpPr>
          <p:cNvPr id="32358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2/5</a:t>
            </a:r>
          </a:p>
        </p:txBody>
      </p:sp>
      <p:sp>
        <p:nvSpPr>
          <p:cNvPr id="32358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0944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TAIVAANRANTA TUMMENEE.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KUIVAT KAISLAT KAHISEE.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PIENI SYDÄN PAMPPAILEE.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KUKA TUULEN KAHLITSEE?</a:t>
            </a:r>
          </a:p>
        </p:txBody>
      </p:sp>
      <p:sp>
        <p:nvSpPr>
          <p:cNvPr id="32461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MYRSKYLAULU</a:t>
            </a: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3/5</a:t>
            </a:r>
          </a:p>
        </p:txBody>
      </p:sp>
      <p:sp>
        <p:nvSpPr>
          <p:cNvPr id="32461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32857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pple Chancery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pple Chancery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2535</Words>
  <Application>Microsoft Office PowerPoint</Application>
  <PresentationFormat>On-screen Show (4:3)</PresentationFormat>
  <Paragraphs>1001</Paragraphs>
  <Slides>103</Slides>
  <Notes>86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103</vt:i4>
      </vt:variant>
    </vt:vector>
  </HeadingPairs>
  <TitlesOfParts>
    <vt:vector size="104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Hakalat</dc:creator>
  <cp:lastModifiedBy>Hakalat</cp:lastModifiedBy>
  <cp:revision>2</cp:revision>
  <dcterms:created xsi:type="dcterms:W3CDTF">2016-09-05T09:49:26Z</dcterms:created>
  <dcterms:modified xsi:type="dcterms:W3CDTF">2016-09-05T10:04:42Z</dcterms:modified>
</cp:coreProperties>
</file>