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03B318-E0F1-4903-BE6C-B26FD7551138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D6A2D5-EE09-4444-A38A-C7299178C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803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ED87C7AE-3C6B-461C-9CDF-2338A5F2A7DC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2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6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6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3E74276C-AEFB-4A9B-A612-F33936D7FC4E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12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7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7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8A4CC594-FAFE-4EBE-B3D5-FECB2E0A6040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13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7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7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6ADFDEA6-9B33-4012-8538-1EAEB7B7478E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15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7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7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44A9C115-C003-489B-990E-E3BFB62146D9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16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8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8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E2BBA260-35FD-4FEC-86D8-C39179EA12B5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17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8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8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07409C19-64BD-4D6E-8FDC-756355BD7FA3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18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8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8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5B5DA871-5C80-4B7F-9E69-B7693AC76F0B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19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8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8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E304211B-AD6A-48B0-B6D3-8C88A85B56A5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20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8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8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A854BB89-4CD7-44CE-9420-A55679FB1B73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21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8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8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9A4A8B17-F86D-447C-B237-68B81A1DB043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23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8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8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5432A678-1BED-492B-A85F-179504A6CF1B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3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6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6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C572CB7C-518E-4E78-8EA1-C8F79543EE7D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24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8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8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C7FEBA34-576F-4430-97EB-0B237DA5B75F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25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8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8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22BE0518-E6FB-4A7D-99D2-20A8EFC3820B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26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9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9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5CA2A211-D696-497B-AEE7-DCDF1E9FAAC5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27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9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9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C51B0D2E-8AC0-483E-8647-1FDA789845BA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29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9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9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D9EDE85E-B5C8-4280-92E5-1411E3A9C350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30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9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9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29EB5CFC-351A-4130-8209-A6D66F600937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31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9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9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5FFC4803-76B2-4ACE-BBA0-1E601FC9B746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32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9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9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3BC1D20A-77AD-4560-9771-80C7147D668F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33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9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9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9C2FB18E-B0C7-46C1-8F61-AA9AC109FA8C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34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9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9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04BA1DAA-ECD6-4572-96BE-AE387B452E9A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4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7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7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D5B6B195-9B88-46E6-B208-ECDA7DE6823F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35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9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9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3E671A04-493D-4C53-891E-3EF074FFAD0C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36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9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9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EAEBE8F2-F954-40B7-8D55-65814AE7AA24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37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0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0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F0603158-C260-4621-9553-245034F5D8C8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38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0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0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3BFFC8EA-D10D-4774-89FC-E257BA529262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39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0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0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140FAC6F-0E16-4807-9354-13B2D68EAA8E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41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0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0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ADCED323-3C8D-47ED-871D-B0FF9D4A2A1B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42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0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0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DB3ABFF9-D8BD-4AD5-B10A-5F6BC0C4FA53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43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0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0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3F918371-D2E4-444D-B79E-AEBF47A38F14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45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0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0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7A1EE5DD-2C1D-46F5-BED7-5FB605BE568F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46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0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0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64D1E208-56B7-4F37-A9CC-B19E1E857D14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5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7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7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AB738ACC-7B85-4338-9F20-898200E92CFC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47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0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0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3D9F3CB1-5008-4688-A26A-D2E51174B605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48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0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0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6B73969C-D33D-4815-99D7-5913FD8DFA09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49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1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C45F970B-5B73-4EB5-B228-CDE002E3399F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51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1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9D53DB3D-9AE3-4C71-91BA-9E79663AD736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52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1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BD38C3D3-1D46-42A8-BAFA-C79C6AC99393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53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1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13BA2CC8-EBB2-4BEF-AF38-064BEF9ABBB7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54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1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7E7C74AB-527D-4A67-A43F-F72651347623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55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1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97474801-F82F-43FE-921F-DC4957EC463C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56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1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503BF896-E14F-4B5D-9F8A-40588A14859A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6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7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7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2F99E7A6-DBFC-4FC7-A61C-901B801A48FB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8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7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7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08954598-19C6-4DFB-8678-BD622C18B9B4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9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7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7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BF62D093-07D8-48A9-8713-C2EA9020C9B4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10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7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7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CF8196DD-4DF7-408C-83B7-88E8BD22B5F9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11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7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7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98C4E-BA60-4011-9BD6-F498E3BEB7FA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359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9BADB-FDEA-4E28-A5D2-DF84C83D194E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50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E3CDA-3DF9-4B7A-B71E-238055C18CC4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8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DFA32-42A2-4B24-BD69-63F6C18AD3F7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443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3D7FD-024C-4FB7-95EE-C005D50A8E10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287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973CE-847D-4AA4-B0CF-59349A43E5B1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976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F97A9-5068-4BA2-BF62-82D69CCEDCD8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467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B44C5-168E-4F4B-B3FD-508F2D767041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137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539C3-2E79-463A-BA0A-7CA6D2301591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013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A6F9C-2F03-44B9-B29D-60DAC889A03E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24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E782E-90E3-45A2-91CE-D45CDD8CE284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020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D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en-US" smtClean="0"/>
              <a:t>Muokkaa perustyyl. napsautt.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en-US" smtClean="0"/>
              <a:t>Muokkaa tekstin perustyylejä napsauttamalla</a:t>
            </a:r>
          </a:p>
          <a:p>
            <a:pPr lvl="1"/>
            <a:r>
              <a:rPr lang="fi-FI" altLang="en-US" smtClean="0"/>
              <a:t>toinen taso</a:t>
            </a:r>
          </a:p>
          <a:p>
            <a:pPr lvl="2"/>
            <a:r>
              <a:rPr lang="fi-FI" altLang="en-US" smtClean="0"/>
              <a:t>kolmas taso</a:t>
            </a:r>
          </a:p>
          <a:p>
            <a:pPr lvl="3"/>
            <a:r>
              <a:rPr lang="fi-FI" altLang="en-US" smtClean="0"/>
              <a:t>neljäs taso</a:t>
            </a:r>
          </a:p>
          <a:p>
            <a:pPr lvl="4"/>
            <a:r>
              <a:rPr lang="fi-FI" altLang="en-US" smtClean="0"/>
              <a:t>viides taso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92DFB8-6603-4124-B88C-990D4D4CC635}" type="slidenum">
              <a:rPr 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  <p:pic>
        <p:nvPicPr>
          <p:cNvPr id="1031" name="Picture 7" descr="Jippii 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7913" y="5335588"/>
            <a:ext cx="1608137" cy="90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700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ChangeArrowheads="1"/>
          </p:cNvSpPr>
          <p:nvPr/>
        </p:nvSpPr>
        <p:spPr bwMode="auto">
          <a:xfrm>
            <a:off x="3419475" y="3573463"/>
            <a:ext cx="4537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RIISILAULU</a:t>
            </a:r>
          </a:p>
        </p:txBody>
      </p:sp>
      <p:pic>
        <p:nvPicPr>
          <p:cNvPr id="166915" name="Picture 3" descr="MostokinIh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125538"/>
            <a:ext cx="244792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6916" name="Text Box 4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18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OTTI LAINAN SUUREN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ROUVA NAAPURIN,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SILLÄ OSTI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UUDEN MERSUN.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MEPÄ MYYTIIN VANHA POLKUPYÖRÄKIN,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JOTTA PÄÄSTÄIS´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KYYTIIN NORSUN.</a:t>
            </a:r>
          </a:p>
        </p:txBody>
      </p:sp>
      <p:sp>
        <p:nvSpPr>
          <p:cNvPr id="176131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KULJEN TIEN JOKA ANNETTU ON</a:t>
            </a:r>
          </a:p>
        </p:txBody>
      </p:sp>
      <p:sp>
        <p:nvSpPr>
          <p:cNvPr id="17613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3/6</a:t>
            </a:r>
          </a:p>
        </p:txBody>
      </p:sp>
      <p:sp>
        <p:nvSpPr>
          <p:cNvPr id="17613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138313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ChangeArrowheads="1"/>
          </p:cNvSpPr>
          <p:nvPr/>
        </p:nvSpPr>
        <p:spPr bwMode="auto">
          <a:xfrm>
            <a:off x="32385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KULJEN TIEN JOKA ANNETTU ON.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VAIKKA REITTI ON TUNTEMATON,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SE ON JEESUKSEN NÄYTTÄMÄ TIE.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TIEDÄN MINNE SE LOPULTA VIE.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77155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KULJEN TIEN JOKA ANNETTU ON</a:t>
            </a:r>
          </a:p>
        </p:txBody>
      </p:sp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4/6</a:t>
            </a:r>
          </a:p>
        </p:txBody>
      </p:sp>
      <p:sp>
        <p:nvSpPr>
          <p:cNvPr id="17715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953849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TÄÄLLÄ HIIHTÄÄ EI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VOI EDES TALVISIN.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MUMMOLAAN ON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LIIKAA MATKAA.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MAALIVAHDIN PAIKAN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MINÄ MENETIN,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JOKU TOINEN SAA KAI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JATKAA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78179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KULJEN TIEN JOKA ANNETTU ON</a:t>
            </a:r>
          </a:p>
        </p:txBody>
      </p:sp>
      <p:sp>
        <p:nvSpPr>
          <p:cNvPr id="17818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5/6</a:t>
            </a:r>
          </a:p>
        </p:txBody>
      </p:sp>
      <p:sp>
        <p:nvSpPr>
          <p:cNvPr id="17818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752642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ChangeArrowheads="1"/>
          </p:cNvSpPr>
          <p:nvPr/>
        </p:nvSpPr>
        <p:spPr bwMode="auto">
          <a:xfrm>
            <a:off x="32385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KULJEN TIEN JOKA ANNETTU ON.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VAIKKA REITTI ON TUNTEMATON,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SE ON JEESUKSEN NÄYTTÄMÄ TIE.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TIEDÄN MINNE SE LOPULTA VIE.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79203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KULJEN TIEN JOKA ANNETTU ON</a:t>
            </a:r>
          </a:p>
        </p:txBody>
      </p:sp>
      <p:sp>
        <p:nvSpPr>
          <p:cNvPr id="17920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6/6</a:t>
            </a:r>
          </a:p>
        </p:txBody>
      </p:sp>
      <p:sp>
        <p:nvSpPr>
          <p:cNvPr id="17920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381549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ChangeArrowheads="1"/>
          </p:cNvSpPr>
          <p:nvPr/>
        </p:nvSpPr>
        <p:spPr bwMode="auto">
          <a:xfrm>
            <a:off x="3490913" y="3573463"/>
            <a:ext cx="4537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YSTÄVYYS</a:t>
            </a:r>
          </a:p>
        </p:txBody>
      </p:sp>
      <p:pic>
        <p:nvPicPr>
          <p:cNvPr id="180227" name="Picture 3" descr="MostokinIh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125538"/>
            <a:ext cx="244792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0228" name="Text Box 4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14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ONNI ALKAA SIITÄ KUN SUN VIEREES TULLA SAAN,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LUOKSE LÄHEISIMMÄN YSTÄVÄN.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KAIKKI MUUTTUU KAUNIIMMAKSI KUN SEN KANSSAS´ JAAN.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KAUAN TAHDON KAIKEN KESTÄVÄN.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81251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YSTÄVYYS</a:t>
            </a:r>
          </a:p>
        </p:txBody>
      </p:sp>
      <p:sp>
        <p:nvSpPr>
          <p:cNvPr id="18125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1/7</a:t>
            </a:r>
          </a:p>
        </p:txBody>
      </p:sp>
      <p:sp>
        <p:nvSpPr>
          <p:cNvPr id="18125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14510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YSTÄVYYS ESTEET YLITTÄÄ.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YSTÄVYYS MUA SISÄLTÄ SILITTÄÄ.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SUN KANSSAS KATSON KAUAS VUORTEN TAA JA RUKOILEN,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ETT´ YSTÄVYYS OIS IKUINEN.</a:t>
            </a:r>
          </a:p>
        </p:txBody>
      </p:sp>
      <p:sp>
        <p:nvSpPr>
          <p:cNvPr id="182275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YSTÄVYYS</a:t>
            </a:r>
          </a:p>
        </p:txBody>
      </p:sp>
      <p:sp>
        <p:nvSpPr>
          <p:cNvPr id="18227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2/7</a:t>
            </a:r>
          </a:p>
        </p:txBody>
      </p:sp>
      <p:sp>
        <p:nvSpPr>
          <p:cNvPr id="18227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90890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ILLALLA KUN KOTIIN JOUDUN LUOTAS LÄHTEMÄÄN,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NIIN HETKI VAIN JA UNISSAIN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SUT NÄÄN.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LÄMPÖ JONKA TUNNEN KUN JÄÄN KANSSAS LEIKKIMÄÄN,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LÄÄKETTÄ ON SUUREEN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IKÄVÄÄN.</a:t>
            </a:r>
          </a:p>
        </p:txBody>
      </p:sp>
      <p:sp>
        <p:nvSpPr>
          <p:cNvPr id="183299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YSTÄVYYS</a:t>
            </a:r>
          </a:p>
        </p:txBody>
      </p:sp>
      <p:sp>
        <p:nvSpPr>
          <p:cNvPr id="18330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3/7</a:t>
            </a:r>
          </a:p>
        </p:txBody>
      </p:sp>
      <p:sp>
        <p:nvSpPr>
          <p:cNvPr id="18330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614028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YSTÄVYYS ESTEET YLITTÄÄ.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YSTÄVYYS MUA SISÄLTÄ SILITTÄÄ.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SUN KANSSAS KATSON VILJAA VARTTUVAA JA RUKOILEN,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ETT´ YSTÄVYYS OIS IKUINEN.</a:t>
            </a:r>
          </a:p>
        </p:txBody>
      </p:sp>
      <p:sp>
        <p:nvSpPr>
          <p:cNvPr id="184323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YSTÄVYYS</a:t>
            </a:r>
          </a:p>
        </p:txBody>
      </p:sp>
      <p:sp>
        <p:nvSpPr>
          <p:cNvPr id="18432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4/7</a:t>
            </a:r>
          </a:p>
        </p:txBody>
      </p:sp>
      <p:sp>
        <p:nvSpPr>
          <p:cNvPr id="18432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828460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SUURI TUULI PUHALTAA JA SE TOISEN LUOKSE TOISEN JOHDATTAA.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JOS SE MEIDÄT EROTTAA,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SILTI IKUISESTI YHTEEN KUULUTAAN, KUULUTAAN.</a:t>
            </a:r>
          </a:p>
        </p:txBody>
      </p:sp>
      <p:sp>
        <p:nvSpPr>
          <p:cNvPr id="185347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YSTÄVYYS</a:t>
            </a:r>
          </a:p>
        </p:txBody>
      </p:sp>
      <p:sp>
        <p:nvSpPr>
          <p:cNvPr id="18534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5/7</a:t>
            </a:r>
          </a:p>
        </p:txBody>
      </p:sp>
      <p:sp>
        <p:nvSpPr>
          <p:cNvPr id="18534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107711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AAMULLA VAINIOLLA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HAIKARAN NÄIN.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SE SÄIKKYI JA LENTOON NOUSI POHJOISTA PÄIN.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SIELLÄ ON VALKOISIA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VUORIA VAIN,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VAAN TÄÄLLÄ EI LUNTA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OLE LAIN.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67939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RIISILAULU</a:t>
            </a:r>
          </a:p>
        </p:txBody>
      </p:sp>
      <p:sp>
        <p:nvSpPr>
          <p:cNvPr id="16794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1/5</a:t>
            </a:r>
          </a:p>
        </p:txBody>
      </p:sp>
      <p:sp>
        <p:nvSpPr>
          <p:cNvPr id="16794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81423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KANSSAS TAHDON LÖYTÄÄ PIILOPAIKAN HILJAISEN.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SALAISUUDET SIELLÄ KUISKITAAN.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KERTOA VOIN KAIKEN SULLE MISTÄ HAAVEILEN.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LUPAA ETTET NAURA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OLLENKAAN!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86371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YSTÄVYYS</a:t>
            </a:r>
          </a:p>
        </p:txBody>
      </p:sp>
      <p:sp>
        <p:nvSpPr>
          <p:cNvPr id="18637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6/7</a:t>
            </a:r>
          </a:p>
        </p:txBody>
      </p:sp>
      <p:sp>
        <p:nvSpPr>
          <p:cNvPr id="18637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742609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YSTÄVYYS ESTEET YLITTÄÄ.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YSTÄVYYS MUA SISÄLTÄ SILITTÄÄ.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SUN KANSSAS KATSON ILTAA TUMMUVAA JA RUKOILEN,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ETT´ YSTÄVYYS OIS IKUINEN,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TÄÄ YSTÄVYYS OIS IKUINEN.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87395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YSTÄVYYS</a:t>
            </a:r>
          </a:p>
        </p:txBody>
      </p:sp>
      <p:sp>
        <p:nvSpPr>
          <p:cNvPr id="18739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7/7</a:t>
            </a:r>
          </a:p>
        </p:txBody>
      </p:sp>
      <p:sp>
        <p:nvSpPr>
          <p:cNvPr id="18739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077705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ChangeArrowheads="1"/>
          </p:cNvSpPr>
          <p:nvPr/>
        </p:nvSpPr>
        <p:spPr bwMode="auto">
          <a:xfrm>
            <a:off x="1619250" y="3573463"/>
            <a:ext cx="612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HALLELUJA OLEN LAPSI JUMALAN</a:t>
            </a:r>
          </a:p>
        </p:txBody>
      </p:sp>
      <p:pic>
        <p:nvPicPr>
          <p:cNvPr id="188419" name="Picture 3" descr="MostokinIh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125538"/>
            <a:ext cx="244792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8420" name="Text Box 4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46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MAAILMAN KANSAT,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VIULUNNE VIRITTÄKÄÄ,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HUILUT JA RUMMUT,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JEESUSTA YLISTÄKÄÄ!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LÄHDE ON HÄN ELÄMÄN,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PORTTI ON HÄN TARHAN IKUISEN.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JEESUS KRISTUS, YKSIN HÄN,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RUHTINAS ON RAUHAN, VAPAUDEN.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89443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HALLELUJA OLEN LAPSI JUMALAN</a:t>
            </a:r>
          </a:p>
        </p:txBody>
      </p:sp>
      <p:sp>
        <p:nvSpPr>
          <p:cNvPr id="18944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1/5</a:t>
            </a:r>
          </a:p>
        </p:txBody>
      </p:sp>
      <p:sp>
        <p:nvSpPr>
          <p:cNvPr id="18944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31682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JEESUKSEN NIMI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– MANGOA MAKEAMPAA.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JUMALAN HENKI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– CHILIÄ TULISEMPAA.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RAKKAUDEN HEHKU ON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LÄMPIMÄMPI KEHRÄÄ AURINGON.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EVANKELIUMI ON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RAIKKAHAMPI VETTÄ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VUORISTON.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90467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HALLELUJA OLEN LAPSI JUMALAN</a:t>
            </a:r>
          </a:p>
        </p:txBody>
      </p:sp>
      <p:sp>
        <p:nvSpPr>
          <p:cNvPr id="19046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2/5</a:t>
            </a:r>
          </a:p>
        </p:txBody>
      </p:sp>
      <p:sp>
        <p:nvSpPr>
          <p:cNvPr id="19046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46074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HALLELUJA, HALLELUJA,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HALLELUJA, OLEN LAPSI JUMALAN.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HALLELUJA, HALLELUJA,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HALLELUJA, KUNNIAANSA JULISTAN.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91491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HALLELUJA OLEN LAPSI JUMALAN</a:t>
            </a:r>
          </a:p>
        </p:txBody>
      </p:sp>
      <p:sp>
        <p:nvSpPr>
          <p:cNvPr id="19149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3/5</a:t>
            </a:r>
          </a:p>
        </p:txBody>
      </p:sp>
      <p:sp>
        <p:nvSpPr>
          <p:cNvPr id="19149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843949"/>
      </p:ext>
    </p:extLst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VANHAT JA NUORET,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JEESUSTA KOROTTAKAA!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PELLOT JA VUORET,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LAULUNNE KAJAUTTAKAA!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KAIKKEUDEN KUNINGAS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AINOAN KUN ANTOI POIKANSA,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TUOMIOSTA VAPAANA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JUHLIA VOI KOKO MAAILMA.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92515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HALLELUJA OLEN LAPSI JUMALAN</a:t>
            </a:r>
          </a:p>
        </p:txBody>
      </p:sp>
      <p:sp>
        <p:nvSpPr>
          <p:cNvPr id="19251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4/5</a:t>
            </a:r>
          </a:p>
        </p:txBody>
      </p:sp>
      <p:sp>
        <p:nvSpPr>
          <p:cNvPr id="19251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617060"/>
      </p:ext>
    </p:extLst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HALLELUJA, HALLELUJA,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HALLELUJA, OLEN LAPSI JUMALAN.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HALLELUJA, HALLELUJA,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HALLELUJA, KUNNIAANSA JULISTAN.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93539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HALLELUJA OLEN LAPSI JUMALAN</a:t>
            </a:r>
          </a:p>
        </p:txBody>
      </p:sp>
      <p:sp>
        <p:nvSpPr>
          <p:cNvPr id="19354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5/5</a:t>
            </a:r>
          </a:p>
        </p:txBody>
      </p:sp>
      <p:sp>
        <p:nvSpPr>
          <p:cNvPr id="19354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77858"/>
      </p:ext>
    </p:extLst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ChangeArrowheads="1"/>
          </p:cNvSpPr>
          <p:nvPr/>
        </p:nvSpPr>
        <p:spPr bwMode="auto">
          <a:xfrm>
            <a:off x="1692275" y="3573463"/>
            <a:ext cx="6264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JEESUS TUNTEE MUN TUNTEET</a:t>
            </a:r>
          </a:p>
        </p:txBody>
      </p:sp>
      <p:pic>
        <p:nvPicPr>
          <p:cNvPr id="194563" name="Picture 3" descr="MostokinIh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125538"/>
            <a:ext cx="244792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64" name="Text Box 4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27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MURJOTAN IHAN SUOTTA VAIKKA HYVIN VOISIN LUOTTAA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ETTEI TUOTTAA ISÄ PETTYMYSTÄ AIKONUTKAAN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JA VAIKKEI TAIKONUTKAAN MUA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HETI MAAILMANMESTARIKSI,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LUUSERIKSI SIKSI MINUA EI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KUTSUA SAA,</a:t>
            </a:r>
          </a:p>
        </p:txBody>
      </p:sp>
      <p:sp>
        <p:nvSpPr>
          <p:cNvPr id="195587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JEESUS TUNTEE MUN TUNTEET</a:t>
            </a:r>
          </a:p>
        </p:txBody>
      </p:sp>
      <p:sp>
        <p:nvSpPr>
          <p:cNvPr id="195588" name="Rectangle 4"/>
          <p:cNvSpPr>
            <a:spLocks noChangeArrowheads="1"/>
          </p:cNvSpPr>
          <p:nvPr/>
        </p:nvSpPr>
        <p:spPr bwMode="auto">
          <a:xfrm>
            <a:off x="7885113" y="6461125"/>
            <a:ext cx="10493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1/11</a:t>
            </a:r>
          </a:p>
        </p:txBody>
      </p:sp>
      <p:sp>
        <p:nvSpPr>
          <p:cNvPr id="19558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67846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PELLOILLA VETISILLÄ TYÖSKENTELEN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NÄEN KASVAVAN RIISIN JOKAPÄIVÄISEN.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VETTÄ JA AURINKOA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RIISI KUN SAA,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NIIN KORJUU ON TYÖTÄ MUKAVAA.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68963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RIISILAULU</a:t>
            </a:r>
          </a:p>
        </p:txBody>
      </p:sp>
      <p:sp>
        <p:nvSpPr>
          <p:cNvPr id="16896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2/5</a:t>
            </a:r>
          </a:p>
        </p:txBody>
      </p:sp>
      <p:sp>
        <p:nvSpPr>
          <p:cNvPr id="16896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31608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SILLÄ HINTA JOLLA MINUT LUNASTETTIIN,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SE OLI NIIN SUURI ETTÄ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TARVITTIIN JUURI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MITÄ TAIVAASSA ARVOSTETTIIN,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KAIKKEIN HIRVITTÄVIN HINTA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JA SE MAKSETTIIN:</a:t>
            </a:r>
          </a:p>
        </p:txBody>
      </p:sp>
      <p:sp>
        <p:nvSpPr>
          <p:cNvPr id="196611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JEESUS TUNTEE MUN TUNTEET</a:t>
            </a:r>
          </a:p>
        </p:txBody>
      </p:sp>
      <p:sp>
        <p:nvSpPr>
          <p:cNvPr id="196612" name="Rectangle 4"/>
          <p:cNvSpPr>
            <a:spLocks noChangeArrowheads="1"/>
          </p:cNvSpPr>
          <p:nvPr/>
        </p:nvSpPr>
        <p:spPr bwMode="auto">
          <a:xfrm>
            <a:off x="8172450" y="6400800"/>
            <a:ext cx="9699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2/11</a:t>
            </a:r>
          </a:p>
        </p:txBody>
      </p:sp>
      <p:sp>
        <p:nvSpPr>
          <p:cNvPr id="19661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87801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ChangeArrowheads="1"/>
          </p:cNvSpPr>
          <p:nvPr/>
        </p:nvSpPr>
        <p:spPr bwMode="auto">
          <a:xfrm>
            <a:off x="539750" y="26035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IANKAIKKISEN JUMALAN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AINOA POIKA,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TOTUUTTA VIISAUTTA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KIRKKAUTTA TÄYNNÄ,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HÄN, JONKA KUULUISI HALLITA TUOLLA,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SAI KUOLLA – ETTÄ MINÄ SAISIN ELÄÄ</a:t>
            </a:r>
          </a:p>
        </p:txBody>
      </p:sp>
      <p:sp>
        <p:nvSpPr>
          <p:cNvPr id="197635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JEESUS TUNTEE MUN TUNTEET</a:t>
            </a:r>
          </a:p>
        </p:txBody>
      </p:sp>
      <p:sp>
        <p:nvSpPr>
          <p:cNvPr id="197636" name="Rectangle 4"/>
          <p:cNvSpPr>
            <a:spLocks noChangeArrowheads="1"/>
          </p:cNvSpPr>
          <p:nvPr/>
        </p:nvSpPr>
        <p:spPr bwMode="auto">
          <a:xfrm>
            <a:off x="8172450" y="6400800"/>
            <a:ext cx="9699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3/11</a:t>
            </a:r>
          </a:p>
        </p:txBody>
      </p:sp>
      <p:sp>
        <p:nvSpPr>
          <p:cNvPr id="19763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000022"/>
      </p:ext>
    </p:extLst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ChangeArrowheads="1"/>
          </p:cNvSpPr>
          <p:nvPr/>
        </p:nvSpPr>
        <p:spPr bwMode="auto">
          <a:xfrm>
            <a:off x="250825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JOS OLEN TAIVAASSA – NÄIN TÄRKEÄ –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MITÄ JÄRKEÄ – ON KANTAA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HUOLTA –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KAIKKI ANNETAAN TUOLTA!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2800" i="1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98659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JEESUS TUNTEE MUN TUNTEET</a:t>
            </a:r>
          </a:p>
        </p:txBody>
      </p:sp>
      <p:sp>
        <p:nvSpPr>
          <p:cNvPr id="198660" name="Rectangle 4"/>
          <p:cNvSpPr>
            <a:spLocks noChangeArrowheads="1"/>
          </p:cNvSpPr>
          <p:nvPr/>
        </p:nvSpPr>
        <p:spPr bwMode="auto">
          <a:xfrm>
            <a:off x="8172450" y="6400800"/>
            <a:ext cx="9699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4/11</a:t>
            </a:r>
          </a:p>
        </p:txBody>
      </p:sp>
      <p:sp>
        <p:nvSpPr>
          <p:cNvPr id="19866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185979"/>
      </p:ext>
    </p:extLst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JEESUS TUNTEE MUN TUNTEET.</a:t>
            </a: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		HÄN TUNTEE, HÄN TUNTEE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		MUN TUNTEET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JEESUS TIETÄÄ MUN HAAVEET.</a:t>
            </a: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	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		HÄN TIETÄÄ, HÄN TIETÄÄ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		MUN HAAVEET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TARKKA AIKA JA PAIKKA TAAS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ON HÄNELLÄ VAIKKA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ITSE HEITIN JO TOIVEET.</a:t>
            </a: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				MELKEIN HEITIN JO TOIVEET</a:t>
            </a:r>
          </a:p>
        </p:txBody>
      </p:sp>
      <p:sp>
        <p:nvSpPr>
          <p:cNvPr id="199683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JEESUS TUNTEE MUN TUNTEET</a:t>
            </a:r>
          </a:p>
        </p:txBody>
      </p:sp>
      <p:sp>
        <p:nvSpPr>
          <p:cNvPr id="199684" name="Rectangle 4"/>
          <p:cNvSpPr>
            <a:spLocks noChangeArrowheads="1"/>
          </p:cNvSpPr>
          <p:nvPr/>
        </p:nvSpPr>
        <p:spPr bwMode="auto">
          <a:xfrm>
            <a:off x="8027988" y="6400800"/>
            <a:ext cx="1114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5/11</a:t>
            </a:r>
          </a:p>
        </p:txBody>
      </p:sp>
      <p:sp>
        <p:nvSpPr>
          <p:cNvPr id="19968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768827"/>
      </p:ext>
    </p:extLst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JEESUS TUNTEE MUN TUNTEET.</a:t>
            </a: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		HÄN TUNTEE, HÄN TUNTEE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		MUN TUNTEET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 b="1" i="1">
                <a:solidFill>
                  <a:srgbClr val="000000"/>
                </a:solidFill>
                <a:latin typeface="Arial Black" pitchFamily="34" charset="0"/>
              </a:rPr>
              <a:t>JEESUS TIETÄÄ MUN HAAVEET.	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		HÄN TIETÄÄ, HÄN TIETÄÄ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		MUN HAAVEET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 i="1">
                <a:solidFill>
                  <a:srgbClr val="000000"/>
                </a:solidFill>
                <a:latin typeface="Arial Black" pitchFamily="34" charset="0"/>
              </a:rPr>
              <a:t>VAIKKA SALDO OIS NOLLA,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 i="1">
                <a:solidFill>
                  <a:srgbClr val="000000"/>
                </a:solidFill>
                <a:latin typeface="Arial Black" pitchFamily="34" charset="0"/>
              </a:rPr>
              <a:t>NIIN EN OO KUUTAMOLLA,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 i="1">
                <a:solidFill>
                  <a:srgbClr val="000000"/>
                </a:solidFill>
                <a:latin typeface="Arial Black" pitchFamily="34" charset="0"/>
              </a:rPr>
              <a:t>JEESUS TÄYTTÄÄ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 i="1">
                <a:solidFill>
                  <a:srgbClr val="000000"/>
                </a:solidFill>
                <a:latin typeface="Arial Black" pitchFamily="34" charset="0"/>
              </a:rPr>
              <a:t>MUN TARPEET.</a:t>
            </a: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	</a:t>
            </a:r>
          </a:p>
        </p:txBody>
      </p:sp>
      <p:sp>
        <p:nvSpPr>
          <p:cNvPr id="200707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JEESUS TUNTEE MUN TUNTEET</a:t>
            </a:r>
          </a:p>
        </p:txBody>
      </p:sp>
      <p:sp>
        <p:nvSpPr>
          <p:cNvPr id="200708" name="Rectangle 4"/>
          <p:cNvSpPr>
            <a:spLocks noChangeArrowheads="1"/>
          </p:cNvSpPr>
          <p:nvPr/>
        </p:nvSpPr>
        <p:spPr bwMode="auto">
          <a:xfrm>
            <a:off x="8172450" y="6400800"/>
            <a:ext cx="9699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6/11</a:t>
            </a:r>
          </a:p>
        </p:txBody>
      </p:sp>
      <p:sp>
        <p:nvSpPr>
          <p:cNvPr id="20070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830087"/>
      </p:ext>
    </p:extLst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JOS VAIKKA ONNUT TAIKKA OLET UPONNUT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NOUSE POIS TUOSTA SUOSTA JOSSA JUOSTA EI VOI KUKAAN.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TULE MUKAAN, SULL´ON ON VARAA, AVAA RAAMATTU JA TAVAA,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SE ON AVARTAVAA TAVARAA. JOO.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	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JEESUS TUNTEE MUN TUNTEET</a:t>
            </a:r>
          </a:p>
        </p:txBody>
      </p:sp>
      <p:sp>
        <p:nvSpPr>
          <p:cNvPr id="201732" name="Rectangle 4"/>
          <p:cNvSpPr>
            <a:spLocks noChangeArrowheads="1"/>
          </p:cNvSpPr>
          <p:nvPr/>
        </p:nvSpPr>
        <p:spPr bwMode="auto">
          <a:xfrm>
            <a:off x="8172450" y="6400800"/>
            <a:ext cx="9699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7/11</a:t>
            </a:r>
          </a:p>
        </p:txBody>
      </p:sp>
      <p:sp>
        <p:nvSpPr>
          <p:cNvPr id="20173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78254"/>
      </p:ext>
    </p:extLst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ISÄ PITÄÄ MITÄ SANOO, JOKA ANOO NIIN SE SAA,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JOKA ANTAA, SILLE ANNETAAN.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JOO JOO.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JOKA KANTAA SITÄ KANNETAAN.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SEN SAA MISTÄ USKALTAA IRROTTAA.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2800" i="1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	</a:t>
            </a:r>
          </a:p>
        </p:txBody>
      </p:sp>
      <p:sp>
        <p:nvSpPr>
          <p:cNvPr id="202755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JEESUS TUNTEE MUN TUNTEET</a:t>
            </a:r>
          </a:p>
        </p:txBody>
      </p:sp>
      <p:sp>
        <p:nvSpPr>
          <p:cNvPr id="202756" name="Rectangle 4"/>
          <p:cNvSpPr>
            <a:spLocks noChangeArrowheads="1"/>
          </p:cNvSpPr>
          <p:nvPr/>
        </p:nvSpPr>
        <p:spPr bwMode="auto">
          <a:xfrm>
            <a:off x="8101013" y="6400800"/>
            <a:ext cx="1041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8/11</a:t>
            </a:r>
          </a:p>
        </p:txBody>
      </p:sp>
      <p:sp>
        <p:nvSpPr>
          <p:cNvPr id="20275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860617"/>
      </p:ext>
    </p:extLst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”MISSÄ LIE OIKOTIE”, MIKS KYSYT? HENKI VIE, JOS PYSYT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LÄHELLÄ JEESUSTA JA VÄHÄN KAUEMPANA KAIKESTA SAASTASTA.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HÄN ON VALMENTAJA PARAS, EI HÄN HELPOLLA PÄÄSTÄ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EIKÄ SÄÄSTÄ, KUN HÄN KOULUTTAA,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SILLÄ VALMENTAAHAN ISÄ VOITTAJAA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	</a:t>
            </a:r>
          </a:p>
        </p:txBody>
      </p:sp>
      <p:sp>
        <p:nvSpPr>
          <p:cNvPr id="203779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JEESUS TUNTEE MUN TUNTEET</a:t>
            </a:r>
          </a:p>
        </p:txBody>
      </p:sp>
      <p:sp>
        <p:nvSpPr>
          <p:cNvPr id="203780" name="Rectangle 4"/>
          <p:cNvSpPr>
            <a:spLocks noChangeArrowheads="1"/>
          </p:cNvSpPr>
          <p:nvPr/>
        </p:nvSpPr>
        <p:spPr bwMode="auto">
          <a:xfrm>
            <a:off x="8243888" y="6400800"/>
            <a:ext cx="8985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9/11</a:t>
            </a:r>
          </a:p>
        </p:txBody>
      </p:sp>
      <p:sp>
        <p:nvSpPr>
          <p:cNvPr id="20378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442623"/>
      </p:ext>
    </p:extLst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JEESUS TUNTEE MUN TUNTEET.</a:t>
            </a: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		HÄN TUNTEE, HÄN TUNTEE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		MUN TUNTEET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JEESUS TIETÄÄ MUN HAAVEET.</a:t>
            </a: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	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		HÄN TIETÄÄ, HÄN TIETÄÄ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		MUN HAAVEET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TARKKA AIKA JA PAIKKA TAAS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ON HÄNELLÄ VAIKKA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ITSE HEITIN JO TOIVEET.</a:t>
            </a: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				MELKEIN HEITIN JO TOIVEET</a:t>
            </a:r>
          </a:p>
        </p:txBody>
      </p:sp>
      <p:sp>
        <p:nvSpPr>
          <p:cNvPr id="204803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JEESUS TUNTEE MUN TUNTEET</a:t>
            </a:r>
          </a:p>
        </p:txBody>
      </p:sp>
      <p:sp>
        <p:nvSpPr>
          <p:cNvPr id="204804" name="Rectangle 4"/>
          <p:cNvSpPr>
            <a:spLocks noChangeArrowheads="1"/>
          </p:cNvSpPr>
          <p:nvPr/>
        </p:nvSpPr>
        <p:spPr bwMode="auto">
          <a:xfrm>
            <a:off x="8027988" y="6400800"/>
            <a:ext cx="1114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10/11</a:t>
            </a:r>
          </a:p>
        </p:txBody>
      </p:sp>
      <p:sp>
        <p:nvSpPr>
          <p:cNvPr id="20480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573220"/>
      </p:ext>
    </p:extLst>
  </p:cSld>
  <p:clrMapOvr>
    <a:masterClrMapping/>
  </p:clrMapOvr>
  <p:transition spd="slow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JEESUS TUNTEE MUN TUNTEET.</a:t>
            </a: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		HÄN TUNTEE, HÄN TUNTEE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		MUN TUNTEET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 b="1" i="1">
                <a:solidFill>
                  <a:srgbClr val="000000"/>
                </a:solidFill>
                <a:latin typeface="Arial Black" pitchFamily="34" charset="0"/>
              </a:rPr>
              <a:t>JEESUS TIETÄÄ MUN HAAVEET.	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		HÄN TIETÄÄ, HÄN TIETÄÄ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		MUN HAAVEET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 i="1">
                <a:solidFill>
                  <a:srgbClr val="000000"/>
                </a:solidFill>
                <a:latin typeface="Arial Black" pitchFamily="34" charset="0"/>
              </a:rPr>
              <a:t>VAIKKA SALDO OIS NOLLA,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 i="1">
                <a:solidFill>
                  <a:srgbClr val="000000"/>
                </a:solidFill>
                <a:latin typeface="Arial Black" pitchFamily="34" charset="0"/>
              </a:rPr>
              <a:t>NIIN EN OO KUUTAMOLLA,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 i="1">
                <a:solidFill>
                  <a:srgbClr val="000000"/>
                </a:solidFill>
                <a:latin typeface="Arial Black" pitchFamily="34" charset="0"/>
              </a:rPr>
              <a:t>JEESUS TÄYTTÄÄ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 i="1">
                <a:solidFill>
                  <a:srgbClr val="000000"/>
                </a:solidFill>
                <a:latin typeface="Arial Black" pitchFamily="34" charset="0"/>
              </a:rPr>
              <a:t>MUN TARPEET.</a:t>
            </a: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	</a:t>
            </a:r>
          </a:p>
        </p:txBody>
      </p:sp>
      <p:sp>
        <p:nvSpPr>
          <p:cNvPr id="205827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JEESUS TUNTEE MUN TUNTEET</a:t>
            </a:r>
          </a:p>
        </p:txBody>
      </p:sp>
      <p:sp>
        <p:nvSpPr>
          <p:cNvPr id="205828" name="Rectangle 4"/>
          <p:cNvSpPr>
            <a:spLocks noChangeArrowheads="1"/>
          </p:cNvSpPr>
          <p:nvPr/>
        </p:nvSpPr>
        <p:spPr bwMode="auto">
          <a:xfrm>
            <a:off x="8101013" y="6400800"/>
            <a:ext cx="1041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11/11</a:t>
            </a:r>
          </a:p>
        </p:txBody>
      </p:sp>
      <p:sp>
        <p:nvSpPr>
          <p:cNvPr id="20582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84826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KUN TEEN HYVIN TYÖN,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NIIN MYÖS HYVIN SYÖN.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69987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RIISILAULU</a:t>
            </a:r>
          </a:p>
        </p:txBody>
      </p:sp>
      <p:sp>
        <p:nvSpPr>
          <p:cNvPr id="16998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3/5</a:t>
            </a:r>
          </a:p>
        </p:txBody>
      </p:sp>
      <p:sp>
        <p:nvSpPr>
          <p:cNvPr id="16998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32899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ChangeArrowheads="1"/>
          </p:cNvSpPr>
          <p:nvPr/>
        </p:nvSpPr>
        <p:spPr bwMode="auto">
          <a:xfrm>
            <a:off x="3490913" y="3573463"/>
            <a:ext cx="4537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PALMUPUU</a:t>
            </a:r>
          </a:p>
        </p:txBody>
      </p:sp>
      <p:pic>
        <p:nvPicPr>
          <p:cNvPr id="206851" name="Picture 3" descr="MostokinIh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125538"/>
            <a:ext cx="244792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852" name="Text Box 4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66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ChangeArrowheads="1"/>
          </p:cNvSpPr>
          <p:nvPr/>
        </p:nvSpPr>
        <p:spPr bwMode="auto">
          <a:xfrm>
            <a:off x="457200" y="66675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ON KRISTITTY KUIN PALMUPUU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VARRELLA VIRRAN KIRKKAIMMAN.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SEN JUURET SYVÄÄN ULOTTUU.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SE KESTÄÄ HELTEEN KUUMIMMAN.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KUN MYRSKY HURJA RAIVOAA,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NIIN PALMU VARTTAAN TAIVUTTAA.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SE NÖYRTYY HILJAA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JA NIIN SE KAUAN ELÄÄ SAA.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207875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PALMUPUU</a:t>
            </a:r>
          </a:p>
        </p:txBody>
      </p:sp>
      <p:sp>
        <p:nvSpPr>
          <p:cNvPr id="20787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1/3</a:t>
            </a:r>
          </a:p>
        </p:txBody>
      </p:sp>
      <p:sp>
        <p:nvSpPr>
          <p:cNvPr id="20787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30323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RAAMATUN SANA JOKAINEN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ON VETTÄ PALMUN JANOISEN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JA RUKOUKSET IHMISEN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KUIN HENGITYSTÄ LEHVIEN.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NE, JOTKA HERRAA ODOTTAA,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YLHÄÄLTÄ VOIMAN UUDEN SAA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JA NIIN KUIN KOTKAT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HE SIIVILLENSÄ KOHOAA.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208899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PALMUPUU</a:t>
            </a:r>
          </a:p>
        </p:txBody>
      </p:sp>
      <p:sp>
        <p:nvSpPr>
          <p:cNvPr id="20890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2/3</a:t>
            </a:r>
          </a:p>
        </p:txBody>
      </p:sp>
      <p:sp>
        <p:nvSpPr>
          <p:cNvPr id="20890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41294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ChangeArrowheads="1"/>
          </p:cNvSpPr>
          <p:nvPr/>
        </p:nvSpPr>
        <p:spPr bwMode="auto">
          <a:xfrm>
            <a:off x="457200" y="45085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EI KAADETTUKAAN PALMUPUU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OO KOSKAAN TÄYSIN TOIVOTON.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JOS VAIKKA RUNKO TUHOUTUU,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PIAN SIINÄ VERSO UUSI ON.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JA KUN ON OIKEIN VAIKEAA,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NIIN HERRA LASTAAN VAHVISTAA.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TAAS JUURET KASVAA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JA VEDEN RAIKKAAN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TAVOITTAA.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209923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PALMUPUU</a:t>
            </a:r>
          </a:p>
        </p:txBody>
      </p:sp>
      <p:sp>
        <p:nvSpPr>
          <p:cNvPr id="20992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3/3</a:t>
            </a:r>
          </a:p>
        </p:txBody>
      </p:sp>
      <p:sp>
        <p:nvSpPr>
          <p:cNvPr id="20992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400571"/>
      </p:ext>
    </p:extLst>
  </p:cSld>
  <p:clrMapOvr>
    <a:masterClrMapping/>
  </p:clrMapOvr>
  <p:transition spd="slow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ChangeArrowheads="1"/>
          </p:cNvSpPr>
          <p:nvPr/>
        </p:nvSpPr>
        <p:spPr bwMode="auto">
          <a:xfrm>
            <a:off x="2843213" y="3573463"/>
            <a:ext cx="4537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ISÄN KANSSA TAAS</a:t>
            </a:r>
          </a:p>
        </p:txBody>
      </p:sp>
      <p:pic>
        <p:nvPicPr>
          <p:cNvPr id="210947" name="Picture 3" descr="MostokinIh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125538"/>
            <a:ext cx="244792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0948" name="Text Box 4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89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ChangeArrowheads="1"/>
          </p:cNvSpPr>
          <p:nvPr/>
        </p:nvSpPr>
        <p:spPr bwMode="auto">
          <a:xfrm>
            <a:off x="457200" y="188913"/>
            <a:ext cx="8305800" cy="600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MAHTAVAA, KOHTA SAA OLLA ISÄN KANSSA TAAS,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SUKELTAA SIIHEN SUUREEN SYLIIN.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ASKELIN TANSSIVIN KULJEN, ENKÄ SIIPI MAASS’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KUN ME YHDESSÄ KÄYDÄÄN KYLIIN</a:t>
            </a:r>
          </a:p>
        </p:txBody>
      </p:sp>
      <p:sp>
        <p:nvSpPr>
          <p:cNvPr id="211971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ISÄN KANSSA TAAS</a:t>
            </a:r>
          </a:p>
        </p:txBody>
      </p:sp>
      <p:sp>
        <p:nvSpPr>
          <p:cNvPr id="21197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1/5</a:t>
            </a:r>
          </a:p>
        </p:txBody>
      </p:sp>
      <p:sp>
        <p:nvSpPr>
          <p:cNvPr id="21197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66482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ChangeArrowheads="1"/>
          </p:cNvSpPr>
          <p:nvPr/>
        </p:nvSpPr>
        <p:spPr bwMode="auto">
          <a:xfrm>
            <a:off x="457200" y="188913"/>
            <a:ext cx="8305800" cy="600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MUISTAN SEN KUINKA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KANSSAAN KERRAN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VUOREN HUIPULLE KIIVETTIIN.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SIELTÄ NÄHTIIN ME IHMEET MAAILMAN,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PESÄ KOTKAN LÖYDETTIIN.</a:t>
            </a:r>
          </a:p>
        </p:txBody>
      </p:sp>
      <p:sp>
        <p:nvSpPr>
          <p:cNvPr id="212995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ISÄN KANSSA TAAS</a:t>
            </a:r>
          </a:p>
        </p:txBody>
      </p:sp>
      <p:sp>
        <p:nvSpPr>
          <p:cNvPr id="21299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2/5</a:t>
            </a:r>
          </a:p>
        </p:txBody>
      </p:sp>
      <p:sp>
        <p:nvSpPr>
          <p:cNvPr id="21299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96312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ChangeArrowheads="1"/>
          </p:cNvSpPr>
          <p:nvPr/>
        </p:nvSpPr>
        <p:spPr bwMode="auto">
          <a:xfrm>
            <a:off x="457200" y="188913"/>
            <a:ext cx="8305800" cy="600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MAHTAVAA, KOHTA SAA ISÄN KANSSA AHERTAA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RIISIPELLOLLA NIIN KUIN ENNEN.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LAULU LEIKKAAJIEN SIELTÄ KOHTA KAJAHTAA,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SANDAALEISSAIN JO RYTMIN TUNNEN.</a:t>
            </a:r>
          </a:p>
        </p:txBody>
      </p:sp>
      <p:sp>
        <p:nvSpPr>
          <p:cNvPr id="214019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ISÄN KANSSA TAAS</a:t>
            </a:r>
          </a:p>
        </p:txBody>
      </p:sp>
      <p:sp>
        <p:nvSpPr>
          <p:cNvPr id="21402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3/5</a:t>
            </a:r>
          </a:p>
        </p:txBody>
      </p:sp>
      <p:sp>
        <p:nvSpPr>
          <p:cNvPr id="21402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464603"/>
      </p:ext>
    </p:extLst>
  </p:cSld>
  <p:clrMapOvr>
    <a:masterClrMapping/>
  </p:clrMapOvr>
  <p:transition spd="slow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ChangeArrowheads="1"/>
          </p:cNvSpPr>
          <p:nvPr/>
        </p:nvSpPr>
        <p:spPr bwMode="auto">
          <a:xfrm>
            <a:off x="457200" y="188913"/>
            <a:ext cx="8305800" cy="600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MISSÄ VAIN ISÄ KANSSAIN KULKEE,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OLEN TURVASSA, TUNNEN SEN.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HÄN ON VAHVA JA VIISAS JA NIIN SULOINEN.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ISÄN ÄÄNI ON LÄMPÖINEN.</a:t>
            </a:r>
          </a:p>
        </p:txBody>
      </p:sp>
      <p:sp>
        <p:nvSpPr>
          <p:cNvPr id="215043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ISÄN KANSSA TAAS</a:t>
            </a:r>
          </a:p>
        </p:txBody>
      </p:sp>
      <p:sp>
        <p:nvSpPr>
          <p:cNvPr id="21504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4/5</a:t>
            </a:r>
          </a:p>
        </p:txBody>
      </p:sp>
      <p:sp>
        <p:nvSpPr>
          <p:cNvPr id="21504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937063"/>
      </p:ext>
    </p:extLst>
  </p:cSld>
  <p:clrMapOvr>
    <a:masterClrMapping/>
  </p:clrMapOvr>
  <p:transition spd="slow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ChangeArrowheads="1"/>
          </p:cNvSpPr>
          <p:nvPr/>
        </p:nvSpPr>
        <p:spPr bwMode="auto">
          <a:xfrm>
            <a:off x="457200" y="595313"/>
            <a:ext cx="8305800" cy="600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LAL LA LAA, LAL LA LAA, LAL LA LAL LA LAL LA LAA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KOHTA TAAS ISÄ LUOKSEIN PALAA.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LAL LA LAA, LAL LA LAA, LAL LA LAL LA LAL LA LAA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KOHTA TAAS ISÄ LASTAAN HALAA. KOHTA TAAS ISÄ LUOKSEIN PALAA.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216067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ISÄN KANSSA TAAS</a:t>
            </a:r>
          </a:p>
        </p:txBody>
      </p:sp>
      <p:sp>
        <p:nvSpPr>
          <p:cNvPr id="21606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5/5</a:t>
            </a:r>
          </a:p>
        </p:txBody>
      </p:sp>
      <p:sp>
        <p:nvSpPr>
          <p:cNvPr id="21606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949597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ILLALLA PIMEÄ KUN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LASKEUTUU,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NIIN PELTOJEN YLLE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NOUSEE PYÖREÄ KUU.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TALLELLA KYLÄSSÄ ON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RIISI JO NÄIN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JA SELKÄKIN PARANEMAAN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PÄIN.</a:t>
            </a: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RIISILAULU</a:t>
            </a:r>
          </a:p>
        </p:txBody>
      </p:sp>
      <p:sp>
        <p:nvSpPr>
          <p:cNvPr id="17101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4/5</a:t>
            </a:r>
          </a:p>
        </p:txBody>
      </p:sp>
      <p:sp>
        <p:nvSpPr>
          <p:cNvPr id="17101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997738"/>
      </p:ext>
    </p:extLst>
  </p:cSld>
  <p:clrMapOvr>
    <a:masterClrMapping/>
  </p:clrMapOvr>
  <p:transition spd="slow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ChangeArrowheads="1"/>
          </p:cNvSpPr>
          <p:nvPr/>
        </p:nvSpPr>
        <p:spPr bwMode="auto">
          <a:xfrm>
            <a:off x="3779838" y="3573463"/>
            <a:ext cx="4537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SANA</a:t>
            </a:r>
          </a:p>
        </p:txBody>
      </p:sp>
      <p:pic>
        <p:nvPicPr>
          <p:cNvPr id="217091" name="Picture 3" descr="MostokinIh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125538"/>
            <a:ext cx="244792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7092" name="Text Box 4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23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SANA YKSIKIN HUULILTA JEESUKSEN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KUNINKUUTTANSA KIRKASTAA.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TYYNTYY MYRSKY JA SAIRAS SAA TERVEYDEN.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SANA NUHTELEE KUOLEMAA.</a:t>
            </a:r>
          </a:p>
        </p:txBody>
      </p:sp>
      <p:sp>
        <p:nvSpPr>
          <p:cNvPr id="218115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SANA</a:t>
            </a:r>
          </a:p>
        </p:txBody>
      </p:sp>
      <p:sp>
        <p:nvSpPr>
          <p:cNvPr id="21811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1/6</a:t>
            </a:r>
          </a:p>
        </p:txBody>
      </p:sp>
      <p:sp>
        <p:nvSpPr>
          <p:cNvPr id="21811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983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SANAN VOIMALLA SYNTYIVÄT TAIVAS, MAA,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SITÄ TOTTELI VALKEUS.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SE EI MUUTU, EI VANHENE MILLOINKAAN,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VAIKKA KUIHTUUKIN KAIKKEUS.</a:t>
            </a:r>
          </a:p>
        </p:txBody>
      </p:sp>
      <p:sp>
        <p:nvSpPr>
          <p:cNvPr id="219139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SANA</a:t>
            </a:r>
          </a:p>
        </p:txBody>
      </p:sp>
      <p:sp>
        <p:nvSpPr>
          <p:cNvPr id="21914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2/6</a:t>
            </a:r>
          </a:p>
        </p:txBody>
      </p:sp>
      <p:sp>
        <p:nvSpPr>
          <p:cNvPr id="21914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7469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SANA LÄHTENYT LUOTA ON JUMALAN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MUODON OTTANUT IHMISEN,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JOKA SYTYTTI VARJOIHIN MAAILMAN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YLENPALTTISEN KIRKKAUDEN.</a:t>
            </a:r>
          </a:p>
        </p:txBody>
      </p:sp>
      <p:sp>
        <p:nvSpPr>
          <p:cNvPr id="220163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SANA</a:t>
            </a:r>
          </a:p>
        </p:txBody>
      </p:sp>
      <p:sp>
        <p:nvSpPr>
          <p:cNvPr id="22016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3/6</a:t>
            </a:r>
          </a:p>
        </p:txBody>
      </p:sp>
      <p:sp>
        <p:nvSpPr>
          <p:cNvPr id="22016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214326"/>
      </p:ext>
    </p:extLst>
  </p:cSld>
  <p:clrMapOvr>
    <a:masterClrMapping/>
  </p:clrMapOvr>
  <p:transition spd="slow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HÄN ON TOTUUTTA TÄYNNÄ JA ARMOA.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MEILLE ANTOI HÄN OIKEUDEN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SAADA TUNTEA TAIVASTEN JUMALA,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ISÄ RAUHAN JA RAKKAUDEN.</a:t>
            </a:r>
          </a:p>
        </p:txBody>
      </p:sp>
      <p:sp>
        <p:nvSpPr>
          <p:cNvPr id="221187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SANA</a:t>
            </a:r>
          </a:p>
        </p:txBody>
      </p:sp>
      <p:sp>
        <p:nvSpPr>
          <p:cNvPr id="22118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4/6</a:t>
            </a:r>
          </a:p>
        </p:txBody>
      </p:sp>
      <p:sp>
        <p:nvSpPr>
          <p:cNvPr id="22118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815352"/>
      </p:ext>
    </p:extLst>
  </p:cSld>
  <p:clrMapOvr>
    <a:masterClrMapping/>
  </p:clrMapOvr>
  <p:transition spd="slow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SILLÄ LAPSI ON SYNTYNYT MAAILMAAN,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MEILLE ANNETTU POIKA ON,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JONKA HARTEILLA HERRAUS ON AINIAAN,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VALTAKUNTANSA ON LOPUTON.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222211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SANA</a:t>
            </a:r>
          </a:p>
        </p:txBody>
      </p:sp>
      <p:sp>
        <p:nvSpPr>
          <p:cNvPr id="22221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5/6</a:t>
            </a:r>
          </a:p>
        </p:txBody>
      </p:sp>
      <p:sp>
        <p:nvSpPr>
          <p:cNvPr id="22221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673282"/>
      </p:ext>
    </p:extLst>
  </p:cSld>
  <p:clrMapOvr>
    <a:masterClrMapping/>
  </p:clrMapOvr>
  <p:transition spd="slow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SANA TÄRKEIN JA KALLEIN JA ARVOKKAIN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KAUTTA KAIKKIEN AIKOJEN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NIMI ON, NIMI SUURIN JA VOIMAKKAIN,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NIMI HERRAMME JEESUKSEN.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NIMI HERRAMME JEESUKSEN.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NIMI HERRAMME JEESUKSEN.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223235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SANA</a:t>
            </a:r>
          </a:p>
        </p:txBody>
      </p:sp>
      <p:sp>
        <p:nvSpPr>
          <p:cNvPr id="22323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6/6</a:t>
            </a:r>
          </a:p>
        </p:txBody>
      </p:sp>
      <p:sp>
        <p:nvSpPr>
          <p:cNvPr id="22323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114599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KUN TEEN HYVIN TYÖN,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NIIN MYÖS HYVIN SYÖN.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KUN TEEN HYVIN TYÖN,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NIIN MYÖS HYVIN SYÖN.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72035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RIISILAULU</a:t>
            </a:r>
          </a:p>
        </p:txBody>
      </p:sp>
      <p:sp>
        <p:nvSpPr>
          <p:cNvPr id="17203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5/5</a:t>
            </a:r>
          </a:p>
        </p:txBody>
      </p:sp>
      <p:sp>
        <p:nvSpPr>
          <p:cNvPr id="17203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313665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ChangeArrowheads="1"/>
          </p:cNvSpPr>
          <p:nvPr/>
        </p:nvSpPr>
        <p:spPr bwMode="auto">
          <a:xfrm>
            <a:off x="3059113" y="3573463"/>
            <a:ext cx="45370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KULJEN TIEN JOKA ANNETTU ON</a:t>
            </a:r>
          </a:p>
        </p:txBody>
      </p:sp>
      <p:pic>
        <p:nvPicPr>
          <p:cNvPr id="173059" name="Picture 3" descr="MostokinIh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125538"/>
            <a:ext cx="244792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3060" name="Text Box 4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26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ChangeArrowheads="1"/>
          </p:cNvSpPr>
          <p:nvPr/>
        </p:nvSpPr>
        <p:spPr bwMode="auto">
          <a:xfrm>
            <a:off x="32385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OLI SUOMI AIVAN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ERINÄKÖINEN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KUIN ON VIERAAT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NIITYT, MANNUT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NÄMÄ TUOKSUT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NYRJÄYTTÄVÄT SYDÄMEN,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TÄÄLLÄ LAULAA OUDOT LINNUT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74083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KULJEN TIEN JOKA ANNETTU ON</a:t>
            </a:r>
          </a:p>
        </p:txBody>
      </p:sp>
      <p:sp>
        <p:nvSpPr>
          <p:cNvPr id="17408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2/6</a:t>
            </a:r>
          </a:p>
        </p:txBody>
      </p:sp>
      <p:sp>
        <p:nvSpPr>
          <p:cNvPr id="17408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11073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ChangeArrowheads="1"/>
          </p:cNvSpPr>
          <p:nvPr/>
        </p:nvSpPr>
        <p:spPr bwMode="auto">
          <a:xfrm>
            <a:off x="32385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KULJEN TIEN JOKA ANNETTU ON.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VAIKKA REITTI ON TUNTEMATON,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SE ON JEESUKSEN NÄYTTÄMÄ TIE.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TIEDÄN MINNE SE LOPULTA VIE.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75107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KULJEN TIEN JOKA ANNETTU ON</a:t>
            </a:r>
          </a:p>
        </p:txBody>
      </p:sp>
      <p:sp>
        <p:nvSpPr>
          <p:cNvPr id="17510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2/6</a:t>
            </a:r>
          </a:p>
        </p:txBody>
      </p:sp>
      <p:sp>
        <p:nvSpPr>
          <p:cNvPr id="17510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58565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pple Chancery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pple Chancery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1433</Words>
  <Application>Microsoft Office PowerPoint</Application>
  <PresentationFormat>On-screen Show (4:3)</PresentationFormat>
  <Paragraphs>478</Paragraphs>
  <Slides>56</Slides>
  <Notes>48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7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Hakalat</dc:creator>
  <cp:lastModifiedBy>Hakalat</cp:lastModifiedBy>
  <cp:revision>2</cp:revision>
  <dcterms:created xsi:type="dcterms:W3CDTF">2016-09-05T09:47:48Z</dcterms:created>
  <dcterms:modified xsi:type="dcterms:W3CDTF">2016-09-05T10:05:08Z</dcterms:modified>
</cp:coreProperties>
</file>