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9"/>
  </p:notesMasterIdLst>
  <p:sldIdLst>
    <p:sldId id="257" r:id="rId2"/>
    <p:sldId id="258" r:id="rId3"/>
    <p:sldId id="259" r:id="rId4"/>
    <p:sldId id="316" r:id="rId5"/>
    <p:sldId id="261" r:id="rId6"/>
    <p:sldId id="317" r:id="rId7"/>
    <p:sldId id="318" r:id="rId8"/>
    <p:sldId id="263" r:id="rId9"/>
    <p:sldId id="264" r:id="rId10"/>
    <p:sldId id="319" r:id="rId11"/>
    <p:sldId id="320" r:id="rId12"/>
    <p:sldId id="266" r:id="rId13"/>
    <p:sldId id="321" r:id="rId14"/>
    <p:sldId id="322" r:id="rId15"/>
    <p:sldId id="323" r:id="rId16"/>
    <p:sldId id="267" r:id="rId17"/>
    <p:sldId id="268" r:id="rId18"/>
    <p:sldId id="324" r:id="rId19"/>
    <p:sldId id="325" r:id="rId20"/>
    <p:sldId id="269" r:id="rId21"/>
    <p:sldId id="326" r:id="rId22"/>
    <p:sldId id="327" r:id="rId23"/>
    <p:sldId id="270" r:id="rId24"/>
    <p:sldId id="271" r:id="rId25"/>
    <p:sldId id="328" r:id="rId26"/>
    <p:sldId id="272" r:id="rId27"/>
    <p:sldId id="273" r:id="rId28"/>
    <p:sldId id="274" r:id="rId29"/>
    <p:sldId id="329" r:id="rId30"/>
    <p:sldId id="275" r:id="rId31"/>
    <p:sldId id="330" r:id="rId32"/>
    <p:sldId id="331" r:id="rId33"/>
    <p:sldId id="351" r:id="rId34"/>
    <p:sldId id="276" r:id="rId35"/>
    <p:sldId id="277" r:id="rId36"/>
    <p:sldId id="332" r:id="rId37"/>
    <p:sldId id="278" r:id="rId38"/>
    <p:sldId id="279" r:id="rId39"/>
    <p:sldId id="280" r:id="rId40"/>
    <p:sldId id="333" r:id="rId41"/>
    <p:sldId id="281" r:id="rId42"/>
    <p:sldId id="285" r:id="rId43"/>
    <p:sldId id="286" r:id="rId44"/>
    <p:sldId id="334" r:id="rId45"/>
    <p:sldId id="335" r:id="rId46"/>
    <p:sldId id="287" r:id="rId47"/>
    <p:sldId id="288" r:id="rId48"/>
    <p:sldId id="336" r:id="rId49"/>
    <p:sldId id="337" r:id="rId50"/>
    <p:sldId id="289" r:id="rId51"/>
    <p:sldId id="338" r:id="rId52"/>
    <p:sldId id="339" r:id="rId53"/>
    <p:sldId id="290" r:id="rId54"/>
    <p:sldId id="293" r:id="rId55"/>
    <p:sldId id="294" r:id="rId56"/>
    <p:sldId id="340" r:id="rId57"/>
    <p:sldId id="341" r:id="rId58"/>
    <p:sldId id="295" r:id="rId59"/>
    <p:sldId id="296" r:id="rId60"/>
    <p:sldId id="342" r:id="rId61"/>
    <p:sldId id="343" r:id="rId62"/>
    <p:sldId id="344" r:id="rId63"/>
    <p:sldId id="297" r:id="rId64"/>
    <p:sldId id="298" r:id="rId65"/>
    <p:sldId id="299" r:id="rId66"/>
    <p:sldId id="345" r:id="rId67"/>
    <p:sldId id="300" r:id="rId68"/>
    <p:sldId id="301" r:id="rId69"/>
    <p:sldId id="302" r:id="rId70"/>
    <p:sldId id="346" r:id="rId71"/>
    <p:sldId id="347" r:id="rId72"/>
    <p:sldId id="348" r:id="rId73"/>
    <p:sldId id="349" r:id="rId74"/>
    <p:sldId id="303" r:id="rId75"/>
    <p:sldId id="304" r:id="rId76"/>
    <p:sldId id="305" r:id="rId77"/>
    <p:sldId id="350" r:id="rId7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480"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0FCA5F-2F27-49C4-9321-E2EACC25377A}" type="datetimeFigureOut">
              <a:rPr lang="fi-FI" smtClean="0"/>
              <a:t>5.9.2016</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F9781-9F51-4551-80C6-CEDD00A3ECFD}" type="slidenum">
              <a:rPr lang="fi-FI" smtClean="0"/>
              <a:t>‹#›</a:t>
            </a:fld>
            <a:endParaRPr lang="fi-FI"/>
          </a:p>
        </p:txBody>
      </p:sp>
    </p:spTree>
    <p:extLst>
      <p:ext uri="{BB962C8B-B14F-4D97-AF65-F5344CB8AC3E}">
        <p14:creationId xmlns:p14="http://schemas.microsoft.com/office/powerpoint/2010/main" val="1383951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35DF9781-9F51-4551-80C6-CEDD00A3ECFD}" type="slidenum">
              <a:rPr lang="fi-FI" smtClean="0"/>
              <a:t>26</a:t>
            </a:fld>
            <a:endParaRPr lang="fi-FI"/>
          </a:p>
        </p:txBody>
      </p:sp>
    </p:spTree>
    <p:extLst>
      <p:ext uri="{BB962C8B-B14F-4D97-AF65-F5344CB8AC3E}">
        <p14:creationId xmlns:p14="http://schemas.microsoft.com/office/powerpoint/2010/main" val="157457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130426"/>
            <a:ext cx="103632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smtClean="0"/>
              <a:t>Muokkaa alaotsikon perustyyliä napsautt.</a:t>
            </a:r>
            <a:endParaRPr lang="fi-FI"/>
          </a:p>
        </p:txBody>
      </p:sp>
      <p:sp>
        <p:nvSpPr>
          <p:cNvPr id="4"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5" name="Rectangle 5"/>
          <p:cNvSpPr>
            <a:spLocks noGrp="1" noChangeArrowheads="1"/>
          </p:cNvSpPr>
          <p:nvPr>
            <p:ph type="ftr" sz="quarter" idx="11"/>
          </p:nvPr>
        </p:nvSpPr>
        <p:spPr>
          <a:ln/>
        </p:spPr>
        <p:txBody>
          <a:bodyPr/>
          <a:lstStyle>
            <a:lvl1pPr>
              <a:defRPr/>
            </a:lvl1pPr>
          </a:lstStyle>
          <a:p>
            <a:endParaRPr lang="fi-FI"/>
          </a:p>
        </p:txBody>
      </p:sp>
      <p:sp>
        <p:nvSpPr>
          <p:cNvPr id="6"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146223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5" name="Rectangle 5"/>
          <p:cNvSpPr>
            <a:spLocks noGrp="1" noChangeArrowheads="1"/>
          </p:cNvSpPr>
          <p:nvPr>
            <p:ph type="ftr" sz="quarter" idx="11"/>
          </p:nvPr>
        </p:nvSpPr>
        <p:spPr>
          <a:ln/>
        </p:spPr>
        <p:txBody>
          <a:bodyPr/>
          <a:lstStyle>
            <a:lvl1pPr>
              <a:defRPr/>
            </a:lvl1pPr>
          </a:lstStyle>
          <a:p>
            <a:endParaRPr lang="fi-FI"/>
          </a:p>
        </p:txBody>
      </p:sp>
      <p:sp>
        <p:nvSpPr>
          <p:cNvPr id="6"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4137441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839200" y="274639"/>
            <a:ext cx="27432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609600" y="274639"/>
            <a:ext cx="80264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5" name="Rectangle 5"/>
          <p:cNvSpPr>
            <a:spLocks noGrp="1" noChangeArrowheads="1"/>
          </p:cNvSpPr>
          <p:nvPr>
            <p:ph type="ftr" sz="quarter" idx="11"/>
          </p:nvPr>
        </p:nvSpPr>
        <p:spPr>
          <a:ln/>
        </p:spPr>
        <p:txBody>
          <a:bodyPr/>
          <a:lstStyle>
            <a:lvl1pPr>
              <a:defRPr/>
            </a:lvl1pPr>
          </a:lstStyle>
          <a:p>
            <a:endParaRPr lang="fi-FI"/>
          </a:p>
        </p:txBody>
      </p:sp>
      <p:sp>
        <p:nvSpPr>
          <p:cNvPr id="6"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2252685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5" name="Rectangle 5"/>
          <p:cNvSpPr>
            <a:spLocks noGrp="1" noChangeArrowheads="1"/>
          </p:cNvSpPr>
          <p:nvPr>
            <p:ph type="ftr" sz="quarter" idx="11"/>
          </p:nvPr>
        </p:nvSpPr>
        <p:spPr>
          <a:ln/>
        </p:spPr>
        <p:txBody>
          <a:bodyPr/>
          <a:lstStyle>
            <a:lvl1pPr>
              <a:defRPr/>
            </a:lvl1pPr>
          </a:lstStyle>
          <a:p>
            <a:endParaRPr lang="fi-FI"/>
          </a:p>
        </p:txBody>
      </p:sp>
      <p:sp>
        <p:nvSpPr>
          <p:cNvPr id="6"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2243912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963084" y="4406901"/>
            <a:ext cx="103632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5" name="Rectangle 5"/>
          <p:cNvSpPr>
            <a:spLocks noGrp="1" noChangeArrowheads="1"/>
          </p:cNvSpPr>
          <p:nvPr>
            <p:ph type="ftr" sz="quarter" idx="11"/>
          </p:nvPr>
        </p:nvSpPr>
        <p:spPr>
          <a:ln/>
        </p:spPr>
        <p:txBody>
          <a:bodyPr/>
          <a:lstStyle>
            <a:lvl1pPr>
              <a:defRPr/>
            </a:lvl1pPr>
          </a:lstStyle>
          <a:p>
            <a:endParaRPr lang="fi-FI"/>
          </a:p>
        </p:txBody>
      </p:sp>
      <p:sp>
        <p:nvSpPr>
          <p:cNvPr id="6"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1227876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6" name="Rectangle 5"/>
          <p:cNvSpPr>
            <a:spLocks noGrp="1" noChangeArrowheads="1"/>
          </p:cNvSpPr>
          <p:nvPr>
            <p:ph type="ftr" sz="quarter" idx="11"/>
          </p:nvPr>
        </p:nvSpPr>
        <p:spPr>
          <a:ln/>
        </p:spPr>
        <p:txBody>
          <a:bodyPr/>
          <a:lstStyle>
            <a:lvl1pPr>
              <a:defRPr/>
            </a:lvl1pPr>
          </a:lstStyle>
          <a:p>
            <a:endParaRPr lang="fi-FI"/>
          </a:p>
        </p:txBody>
      </p:sp>
      <p:sp>
        <p:nvSpPr>
          <p:cNvPr id="7"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340444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8" name="Rectangle 5"/>
          <p:cNvSpPr>
            <a:spLocks noGrp="1" noChangeArrowheads="1"/>
          </p:cNvSpPr>
          <p:nvPr>
            <p:ph type="ftr" sz="quarter" idx="11"/>
          </p:nvPr>
        </p:nvSpPr>
        <p:spPr>
          <a:ln/>
        </p:spPr>
        <p:txBody>
          <a:bodyPr/>
          <a:lstStyle>
            <a:lvl1pPr>
              <a:defRPr/>
            </a:lvl1pPr>
          </a:lstStyle>
          <a:p>
            <a:endParaRPr lang="fi-FI"/>
          </a:p>
        </p:txBody>
      </p:sp>
      <p:sp>
        <p:nvSpPr>
          <p:cNvPr id="9"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2079569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4" name="Rectangle 5"/>
          <p:cNvSpPr>
            <a:spLocks noGrp="1" noChangeArrowheads="1"/>
          </p:cNvSpPr>
          <p:nvPr>
            <p:ph type="ftr" sz="quarter" idx="11"/>
          </p:nvPr>
        </p:nvSpPr>
        <p:spPr>
          <a:ln/>
        </p:spPr>
        <p:txBody>
          <a:bodyPr/>
          <a:lstStyle>
            <a:lvl1pPr>
              <a:defRPr/>
            </a:lvl1pPr>
          </a:lstStyle>
          <a:p>
            <a:endParaRPr lang="fi-FI"/>
          </a:p>
        </p:txBody>
      </p:sp>
      <p:sp>
        <p:nvSpPr>
          <p:cNvPr id="5"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209862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3" name="Rectangle 5"/>
          <p:cNvSpPr>
            <a:spLocks noGrp="1" noChangeArrowheads="1"/>
          </p:cNvSpPr>
          <p:nvPr>
            <p:ph type="ftr" sz="quarter" idx="11"/>
          </p:nvPr>
        </p:nvSpPr>
        <p:spPr>
          <a:ln/>
        </p:spPr>
        <p:txBody>
          <a:bodyPr/>
          <a:lstStyle>
            <a:lvl1pPr>
              <a:defRPr/>
            </a:lvl1pPr>
          </a:lstStyle>
          <a:p>
            <a:endParaRPr lang="fi-FI"/>
          </a:p>
        </p:txBody>
      </p:sp>
      <p:sp>
        <p:nvSpPr>
          <p:cNvPr id="4"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118172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09601" y="273050"/>
            <a:ext cx="4011084"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6" name="Rectangle 5"/>
          <p:cNvSpPr>
            <a:spLocks noGrp="1" noChangeArrowheads="1"/>
          </p:cNvSpPr>
          <p:nvPr>
            <p:ph type="ftr" sz="quarter" idx="11"/>
          </p:nvPr>
        </p:nvSpPr>
        <p:spPr>
          <a:ln/>
        </p:spPr>
        <p:txBody>
          <a:bodyPr/>
          <a:lstStyle>
            <a:lvl1pPr>
              <a:defRPr/>
            </a:lvl1pPr>
          </a:lstStyle>
          <a:p>
            <a:endParaRPr lang="fi-FI"/>
          </a:p>
        </p:txBody>
      </p:sp>
      <p:sp>
        <p:nvSpPr>
          <p:cNvPr id="7"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302333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2389717" y="4800600"/>
            <a:ext cx="73152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smtClean="0"/>
              <a:t>Lisää kuva napsauttamalla kuvaketta</a:t>
            </a:r>
          </a:p>
        </p:txBody>
      </p:sp>
      <p:sp>
        <p:nvSpPr>
          <p:cNvPr id="4" name="Tekstin paikkamerkki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fld id="{924B8E44-D572-434E-8C4C-5838A0836314}" type="datetimeFigureOut">
              <a:rPr lang="fi-FI" smtClean="0"/>
              <a:t>5.9.2016</a:t>
            </a:fld>
            <a:endParaRPr lang="fi-FI"/>
          </a:p>
        </p:txBody>
      </p:sp>
      <p:sp>
        <p:nvSpPr>
          <p:cNvPr id="6" name="Rectangle 5"/>
          <p:cNvSpPr>
            <a:spLocks noGrp="1" noChangeArrowheads="1"/>
          </p:cNvSpPr>
          <p:nvPr>
            <p:ph type="ftr" sz="quarter" idx="11"/>
          </p:nvPr>
        </p:nvSpPr>
        <p:spPr>
          <a:ln/>
        </p:spPr>
        <p:txBody>
          <a:bodyPr/>
          <a:lstStyle>
            <a:lvl1pPr>
              <a:defRPr/>
            </a:lvl1pPr>
          </a:lstStyle>
          <a:p>
            <a:endParaRPr lang="fi-FI"/>
          </a:p>
        </p:txBody>
      </p:sp>
      <p:sp>
        <p:nvSpPr>
          <p:cNvPr id="7" name="Rectangle 6"/>
          <p:cNvSpPr>
            <a:spLocks noGrp="1" noChangeArrowheads="1"/>
          </p:cNvSpPr>
          <p:nvPr>
            <p:ph type="sldNum" sz="quarter" idx="12"/>
          </p:nvPr>
        </p:nvSpPr>
        <p:spPr>
          <a:ln/>
        </p:spPr>
        <p:txBody>
          <a:bodyPr/>
          <a:lstStyle>
            <a:lvl1pPr>
              <a:defRPr/>
            </a:lvl1pPr>
          </a:lstStyle>
          <a:p>
            <a:fld id="{5E167096-27FB-44FB-8E50-CC554147A64B}" type="slidenum">
              <a:rPr lang="fi-FI" smtClean="0"/>
              <a:t>‹#›</a:t>
            </a:fld>
            <a:endParaRPr lang="fi-FI"/>
          </a:p>
        </p:txBody>
      </p:sp>
    </p:spTree>
    <p:extLst>
      <p:ext uri="{BB962C8B-B14F-4D97-AF65-F5344CB8AC3E}">
        <p14:creationId xmlns:p14="http://schemas.microsoft.com/office/powerpoint/2010/main" val="2040563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D3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fi-FI" altLang="fi-FI" smtClean="0"/>
              <a:t>Muokkaa perustyyl. napsautt.</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1" hangingPunct="1">
              <a:defRPr sz="1400">
                <a:latin typeface="+mn-lt"/>
              </a:defRPr>
            </a:lvl1pPr>
          </a:lstStyle>
          <a:p>
            <a:fld id="{924B8E44-D572-434E-8C4C-5838A0836314}" type="datetimeFigureOut">
              <a:rPr lang="fi-FI" smtClean="0"/>
              <a:t>5.9.2016</a:t>
            </a:fld>
            <a:endParaRPr lang="fi-FI"/>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eaLnBrk="1" hangingPunct="1">
              <a:defRPr sz="1400">
                <a:latin typeface="+mn-lt"/>
              </a:defRPr>
            </a:lvl1pPr>
          </a:lstStyle>
          <a:p>
            <a:endParaRPr lang="fi-FI"/>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1" hangingPunct="1">
              <a:defRPr sz="1400" smtClean="0">
                <a:latin typeface="Arial" panose="020B0604020202020204" pitchFamily="34" charset="0"/>
              </a:defRPr>
            </a:lvl1pPr>
          </a:lstStyle>
          <a:p>
            <a:fld id="{5E167096-27FB-44FB-8E50-CC554147A64B}" type="slidenum">
              <a:rPr lang="fi-FI" smtClean="0"/>
              <a:t>‹#›</a:t>
            </a:fld>
            <a:endParaRPr lang="fi-FI"/>
          </a:p>
        </p:txBody>
      </p:sp>
      <p:pic>
        <p:nvPicPr>
          <p:cNvPr id="1031" name="Picture 7" descr="Jippii 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903885" y="5335588"/>
            <a:ext cx="2144183"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341210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457303" y="4095209"/>
            <a:ext cx="4824548" cy="973183"/>
          </a:xfrm>
        </p:spPr>
        <p:txBody>
          <a:bodyPr/>
          <a:lstStyle/>
          <a:p>
            <a:pPr>
              <a:spcBef>
                <a:spcPct val="50000"/>
              </a:spcBef>
            </a:pPr>
            <a:r>
              <a:rPr lang="fi-FI" altLang="fi-FI" sz="2400" b="1" dirty="0">
                <a:latin typeface="Comic Sans MS" panose="030F0702030302020204" pitchFamily="66" charset="0"/>
              </a:rPr>
              <a:t>TÄÄ NÄKY LEVITÄ SAA </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Pia Hagqvist</a:t>
            </a:r>
          </a:p>
          <a:p>
            <a:pPr>
              <a:spcBef>
                <a:spcPct val="50000"/>
              </a:spcBef>
            </a:pPr>
            <a:r>
              <a:rPr lang="fi-FI" altLang="fi-FI" sz="800" b="1" dirty="0">
                <a:latin typeface="Comic Sans MS" panose="030F0702030302020204" pitchFamily="66" charset="0"/>
              </a:rPr>
              <a:t>san. Pia Hagqvist</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3067899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1267098" y="1437233"/>
            <a:ext cx="9396548" cy="1752600"/>
          </a:xfrm>
        </p:spPr>
        <p:txBody>
          <a:bodyPr>
            <a:normAutofit fontScale="25000" lnSpcReduction="20000"/>
          </a:bodyPr>
          <a:lstStyle/>
          <a:p>
            <a:pPr>
              <a:lnSpc>
                <a:spcPct val="150000"/>
              </a:lnSpc>
            </a:pPr>
            <a:r>
              <a:rPr lang="fi-FI" sz="12800" dirty="0" smtClean="0">
                <a:latin typeface="Arial Black" panose="020B0A04020102020204" pitchFamily="34" charset="0"/>
              </a:rPr>
              <a:t>JULISTAMME SINUN VALTAKUNTAASI.</a:t>
            </a:r>
          </a:p>
          <a:p>
            <a:pPr>
              <a:lnSpc>
                <a:spcPct val="150000"/>
              </a:lnSpc>
            </a:pPr>
            <a:r>
              <a:rPr lang="fi-FI" sz="12800" dirty="0" smtClean="0">
                <a:latin typeface="Arial Black" panose="020B0A04020102020204" pitchFamily="34" charset="0"/>
              </a:rPr>
              <a:t>JULISTAMME SINUN VALTAKUNTAASI.</a:t>
            </a:r>
          </a:p>
          <a:p>
            <a:pPr>
              <a:lnSpc>
                <a:spcPct val="150000"/>
              </a:lnSpc>
            </a:pPr>
            <a:r>
              <a:rPr lang="fi-FI" sz="12800" dirty="0" smtClean="0">
                <a:latin typeface="Arial Black" panose="020B0A04020102020204" pitchFamily="34" charset="0"/>
              </a:rPr>
              <a:t>JULISTAMME SINUN VALTAKUNTAASI.</a:t>
            </a:r>
          </a:p>
          <a:p>
            <a:pPr>
              <a:lnSpc>
                <a:spcPct val="150000"/>
              </a:lnSpc>
            </a:pPr>
            <a:r>
              <a:rPr lang="fi-FI" sz="12800" dirty="0" smtClean="0">
                <a:latin typeface="Arial Black" panose="020B0A04020102020204" pitchFamily="34" charset="0"/>
              </a:rPr>
              <a:t>JULISTAMME SINUN VALTAKUNTAASI.</a:t>
            </a:r>
            <a:endParaRPr lang="fi-FI" sz="12800" dirty="0">
              <a:latin typeface="Arial Black" panose="020B0A04020102020204" pitchFamily="34" charset="0"/>
            </a:endParaRPr>
          </a:p>
          <a:p>
            <a:endParaRPr lang="fi-FI" dirty="0"/>
          </a:p>
        </p:txBody>
      </p:sp>
      <p:sp>
        <p:nvSpPr>
          <p:cNvPr id="5" name="Tekstiruutu 4"/>
          <p:cNvSpPr txBox="1"/>
          <p:nvPr/>
        </p:nvSpPr>
        <p:spPr>
          <a:xfrm>
            <a:off x="11568111" y="311445"/>
            <a:ext cx="553998" cy="2251578"/>
          </a:xfrm>
          <a:prstGeom prst="rect">
            <a:avLst/>
          </a:prstGeom>
          <a:noFill/>
        </p:spPr>
        <p:txBody>
          <a:bodyPr vert="vert" wrap="none" rtlCol="0">
            <a:spAutoFit/>
          </a:bodyPr>
          <a:lstStyle/>
          <a:p>
            <a:r>
              <a:rPr lang="fi-FI" sz="2400" b="1" dirty="0">
                <a:latin typeface="Comic Sans MS" panose="030F0702030302020204" pitchFamily="66" charset="0"/>
              </a:rPr>
              <a:t>JULISTAMME</a:t>
            </a:r>
          </a:p>
        </p:txBody>
      </p:sp>
      <p:sp>
        <p:nvSpPr>
          <p:cNvPr id="6" name="Tekstiruutu 5"/>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3/7</a:t>
            </a:r>
          </a:p>
        </p:txBody>
      </p:sp>
    </p:spTree>
    <p:extLst>
      <p:ext uri="{BB962C8B-B14F-4D97-AF65-F5344CB8AC3E}">
        <p14:creationId xmlns:p14="http://schemas.microsoft.com/office/powerpoint/2010/main" val="4274762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1817" y="3306085"/>
            <a:ext cx="10363200" cy="1470025"/>
          </a:xfrm>
        </p:spPr>
        <p:txBody>
          <a:bodyPr>
            <a:normAutofit fontScale="90000"/>
          </a:bodyPr>
          <a:lstStyle/>
          <a:p>
            <a:pPr>
              <a:lnSpc>
                <a:spcPct val="150000"/>
              </a:lnSpc>
            </a:pPr>
            <a:r>
              <a:rPr lang="fi-FI" sz="3600" dirty="0">
                <a:latin typeface="Arial Black" panose="020B0A04020102020204" pitchFamily="34" charset="0"/>
              </a:rPr>
              <a:t>JEESUS VOITTI KUOLEMAN, OO-O-OO!</a:t>
            </a:r>
            <a:br>
              <a:rPr lang="fi-FI" sz="3600" dirty="0">
                <a:latin typeface="Arial Black" panose="020B0A04020102020204" pitchFamily="34" charset="0"/>
              </a:rPr>
            </a:br>
            <a:r>
              <a:rPr lang="fi-FI" sz="3600" dirty="0">
                <a:latin typeface="Arial Black" panose="020B0A04020102020204" pitchFamily="34" charset="0"/>
              </a:rPr>
              <a:t>YLÖS NOUSI HAUDASTAAN, JOO-O-OO!</a:t>
            </a:r>
            <a:br>
              <a:rPr lang="fi-FI" sz="3600" dirty="0">
                <a:latin typeface="Arial Black" panose="020B0A04020102020204" pitchFamily="34" charset="0"/>
              </a:rPr>
            </a:br>
            <a:r>
              <a:rPr lang="fi-FI" sz="3600" dirty="0">
                <a:latin typeface="Arial Black" panose="020B0A04020102020204" pitchFamily="34" charset="0"/>
              </a:rPr>
              <a:t>JEESUS MENI TAIVAASEEN, OO-O-OO!</a:t>
            </a:r>
            <a:br>
              <a:rPr lang="fi-FI" sz="3600" dirty="0">
                <a:latin typeface="Arial Black" panose="020B0A04020102020204" pitchFamily="34" charset="0"/>
              </a:rPr>
            </a:br>
            <a:r>
              <a:rPr lang="fi-FI" sz="3600" dirty="0">
                <a:latin typeface="Arial Black" panose="020B0A04020102020204" pitchFamily="34" charset="0"/>
              </a:rPr>
              <a:t>SINNE MEKIN PÄÄSEMME, JOO-O-OO!</a:t>
            </a:r>
            <a:br>
              <a:rPr lang="fi-FI" sz="3600" dirty="0">
                <a:latin typeface="Arial Black" panose="020B0A04020102020204" pitchFamily="34" charset="0"/>
              </a:rPr>
            </a:br>
            <a:r>
              <a:rPr lang="fi-FI" dirty="0"/>
              <a:t> </a:t>
            </a:r>
            <a:br>
              <a:rPr lang="fi-FI" dirty="0"/>
            </a:br>
            <a:endParaRPr lang="fi-FI" dirty="0"/>
          </a:p>
        </p:txBody>
      </p:sp>
      <p:sp>
        <p:nvSpPr>
          <p:cNvPr id="4" name="Tekstiruutu 3"/>
          <p:cNvSpPr txBox="1"/>
          <p:nvPr/>
        </p:nvSpPr>
        <p:spPr>
          <a:xfrm>
            <a:off x="11568111" y="311445"/>
            <a:ext cx="553998" cy="2251578"/>
          </a:xfrm>
          <a:prstGeom prst="rect">
            <a:avLst/>
          </a:prstGeom>
          <a:noFill/>
        </p:spPr>
        <p:txBody>
          <a:bodyPr vert="vert" wrap="none" rtlCol="0">
            <a:spAutoFit/>
          </a:bodyPr>
          <a:lstStyle/>
          <a:p>
            <a:r>
              <a:rPr lang="fi-FI" sz="2400" b="1" dirty="0">
                <a:latin typeface="Comic Sans MS" panose="030F0702030302020204" pitchFamily="66" charset="0"/>
              </a:rPr>
              <a:t>JULISTAMME</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4/7</a:t>
            </a:r>
          </a:p>
        </p:txBody>
      </p:sp>
    </p:spTree>
    <p:extLst>
      <p:ext uri="{BB962C8B-B14F-4D97-AF65-F5344CB8AC3E}">
        <p14:creationId xmlns:p14="http://schemas.microsoft.com/office/powerpoint/2010/main" val="1208945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592183" y="2713902"/>
            <a:ext cx="10363200" cy="1470025"/>
          </a:xfrm>
        </p:spPr>
        <p:txBody>
          <a:bodyPr>
            <a:noAutofit/>
          </a:bodyPr>
          <a:lstStyle/>
          <a:p>
            <a:pPr>
              <a:lnSpc>
                <a:spcPct val="150000"/>
              </a:lnSpc>
            </a:pPr>
            <a:r>
              <a:rPr lang="pt-BR" sz="3200" dirty="0">
                <a:latin typeface="Arial Black" panose="020B0A04020102020204" pitchFamily="34" charset="0"/>
              </a:rPr>
              <a:t>OO-O-OO!</a:t>
            </a:r>
            <a:r>
              <a:rPr lang="fi-FI" sz="3200" dirty="0">
                <a:latin typeface="Arial Black" panose="020B0A04020102020204" pitchFamily="34" charset="0"/>
              </a:rPr>
              <a:t/>
            </a:r>
            <a:br>
              <a:rPr lang="fi-FI" sz="3200" dirty="0">
                <a:latin typeface="Arial Black" panose="020B0A04020102020204" pitchFamily="34" charset="0"/>
              </a:rPr>
            </a:br>
            <a:r>
              <a:rPr lang="pt-BR" sz="3200" dirty="0">
                <a:latin typeface="Arial Black" panose="020B0A04020102020204" pitchFamily="34" charset="0"/>
              </a:rPr>
              <a:t>JOO-O-OO!</a:t>
            </a:r>
            <a:r>
              <a:rPr lang="fi-FI" sz="3200" dirty="0">
                <a:latin typeface="Arial Black" panose="020B0A04020102020204" pitchFamily="34" charset="0"/>
              </a:rPr>
              <a:t/>
            </a:r>
            <a:br>
              <a:rPr lang="fi-FI" sz="3200" dirty="0">
                <a:latin typeface="Arial Black" panose="020B0A04020102020204" pitchFamily="34" charset="0"/>
              </a:rPr>
            </a:br>
            <a:r>
              <a:rPr lang="pt-BR" sz="3200" dirty="0">
                <a:latin typeface="Arial Black" panose="020B0A04020102020204" pitchFamily="34" charset="0"/>
              </a:rPr>
              <a:t>OO-O-OO!</a:t>
            </a:r>
            <a:r>
              <a:rPr lang="fi-FI" sz="3200" dirty="0">
                <a:latin typeface="Arial Black" panose="020B0A04020102020204" pitchFamily="34" charset="0"/>
              </a:rPr>
              <a:t/>
            </a:r>
            <a:br>
              <a:rPr lang="fi-FI" sz="3200" dirty="0">
                <a:latin typeface="Arial Black" panose="020B0A04020102020204" pitchFamily="34" charset="0"/>
              </a:rPr>
            </a:br>
            <a:r>
              <a:rPr lang="pt-BR" sz="3200" dirty="0">
                <a:latin typeface="Arial Black" panose="020B0A04020102020204" pitchFamily="34" charset="0"/>
              </a:rPr>
              <a:t>JOO-O-OO!</a:t>
            </a:r>
            <a:r>
              <a:rPr lang="fi-FI" sz="3200" dirty="0">
                <a:latin typeface="Arial Black" panose="020B0A04020102020204" pitchFamily="34" charset="0"/>
              </a:rPr>
              <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5"/>
            <a:ext cx="553998" cy="2251578"/>
          </a:xfrm>
          <a:prstGeom prst="rect">
            <a:avLst/>
          </a:prstGeom>
          <a:noFill/>
        </p:spPr>
        <p:txBody>
          <a:bodyPr vert="vert" wrap="none" rtlCol="0">
            <a:spAutoFit/>
          </a:bodyPr>
          <a:lstStyle/>
          <a:p>
            <a:r>
              <a:rPr lang="fi-FI" sz="2400" b="1" dirty="0">
                <a:latin typeface="Comic Sans MS" panose="030F0702030302020204" pitchFamily="66" charset="0"/>
              </a:rPr>
              <a:t>JULISTAMME</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5/7</a:t>
            </a:r>
          </a:p>
        </p:txBody>
      </p:sp>
    </p:spTree>
    <p:extLst>
      <p:ext uri="{BB962C8B-B14F-4D97-AF65-F5344CB8AC3E}">
        <p14:creationId xmlns:p14="http://schemas.microsoft.com/office/powerpoint/2010/main" val="961995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1817" y="3306085"/>
            <a:ext cx="10363200" cy="1470025"/>
          </a:xfrm>
        </p:spPr>
        <p:txBody>
          <a:bodyPr>
            <a:normAutofit fontScale="90000"/>
          </a:bodyPr>
          <a:lstStyle/>
          <a:p>
            <a:pPr>
              <a:lnSpc>
                <a:spcPct val="150000"/>
              </a:lnSpc>
            </a:pPr>
            <a:r>
              <a:rPr lang="fi-FI" sz="3600" dirty="0">
                <a:latin typeface="Arial Black" panose="020B0A04020102020204" pitchFamily="34" charset="0"/>
              </a:rPr>
              <a:t>JEESUS VOITTI KUOLEMAN, OO-O-OO!</a:t>
            </a:r>
            <a:br>
              <a:rPr lang="fi-FI" sz="3600" dirty="0">
                <a:latin typeface="Arial Black" panose="020B0A04020102020204" pitchFamily="34" charset="0"/>
              </a:rPr>
            </a:br>
            <a:r>
              <a:rPr lang="fi-FI" sz="3600" dirty="0">
                <a:latin typeface="Arial Black" panose="020B0A04020102020204" pitchFamily="34" charset="0"/>
              </a:rPr>
              <a:t>YLÖS NOUSI HAUDASTAAN, JOO-O-OO!</a:t>
            </a:r>
            <a:br>
              <a:rPr lang="fi-FI" sz="3600" dirty="0">
                <a:latin typeface="Arial Black" panose="020B0A04020102020204" pitchFamily="34" charset="0"/>
              </a:rPr>
            </a:br>
            <a:r>
              <a:rPr lang="fi-FI" sz="3600" dirty="0">
                <a:latin typeface="Arial Black" panose="020B0A04020102020204" pitchFamily="34" charset="0"/>
              </a:rPr>
              <a:t>JEESUS MENI TAIVAASEEN, OO-O-OO!</a:t>
            </a:r>
            <a:br>
              <a:rPr lang="fi-FI" sz="3600" dirty="0">
                <a:latin typeface="Arial Black" panose="020B0A04020102020204" pitchFamily="34" charset="0"/>
              </a:rPr>
            </a:br>
            <a:r>
              <a:rPr lang="fi-FI" sz="3600" dirty="0">
                <a:latin typeface="Arial Black" panose="020B0A04020102020204" pitchFamily="34" charset="0"/>
              </a:rPr>
              <a:t>SINNE MEKIN PÄÄSEMME, JOO-O-OO!</a:t>
            </a:r>
            <a:br>
              <a:rPr lang="fi-FI" sz="3600" dirty="0">
                <a:latin typeface="Arial Black" panose="020B0A04020102020204" pitchFamily="34" charset="0"/>
              </a:rPr>
            </a:br>
            <a:r>
              <a:rPr lang="fi-FI" dirty="0"/>
              <a:t> </a:t>
            </a:r>
            <a:br>
              <a:rPr lang="fi-FI" dirty="0"/>
            </a:br>
            <a:endParaRPr lang="fi-FI" dirty="0"/>
          </a:p>
        </p:txBody>
      </p:sp>
      <p:sp>
        <p:nvSpPr>
          <p:cNvPr id="4" name="Tekstiruutu 3"/>
          <p:cNvSpPr txBox="1"/>
          <p:nvPr/>
        </p:nvSpPr>
        <p:spPr>
          <a:xfrm>
            <a:off x="11568111" y="311445"/>
            <a:ext cx="553998" cy="2251578"/>
          </a:xfrm>
          <a:prstGeom prst="rect">
            <a:avLst/>
          </a:prstGeom>
          <a:noFill/>
        </p:spPr>
        <p:txBody>
          <a:bodyPr vert="vert" wrap="none" rtlCol="0">
            <a:spAutoFit/>
          </a:bodyPr>
          <a:lstStyle/>
          <a:p>
            <a:r>
              <a:rPr lang="fi-FI" sz="2400" b="1" dirty="0">
                <a:latin typeface="Comic Sans MS" panose="030F0702030302020204" pitchFamily="66" charset="0"/>
              </a:rPr>
              <a:t>JULISTAMME</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6/7</a:t>
            </a:r>
          </a:p>
        </p:txBody>
      </p:sp>
    </p:spTree>
    <p:extLst>
      <p:ext uri="{BB962C8B-B14F-4D97-AF65-F5344CB8AC3E}">
        <p14:creationId xmlns:p14="http://schemas.microsoft.com/office/powerpoint/2010/main" val="2651731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592183" y="2713902"/>
            <a:ext cx="10363200" cy="1470025"/>
          </a:xfrm>
        </p:spPr>
        <p:txBody>
          <a:bodyPr>
            <a:noAutofit/>
          </a:bodyPr>
          <a:lstStyle/>
          <a:p>
            <a:pPr>
              <a:lnSpc>
                <a:spcPct val="150000"/>
              </a:lnSpc>
            </a:pPr>
            <a:r>
              <a:rPr lang="pt-BR" sz="3200" dirty="0">
                <a:latin typeface="Arial Black" panose="020B0A04020102020204" pitchFamily="34" charset="0"/>
              </a:rPr>
              <a:t>OO-O-OO!</a:t>
            </a:r>
            <a:r>
              <a:rPr lang="fi-FI" sz="3200" dirty="0">
                <a:latin typeface="Arial Black" panose="020B0A04020102020204" pitchFamily="34" charset="0"/>
              </a:rPr>
              <a:t/>
            </a:r>
            <a:br>
              <a:rPr lang="fi-FI" sz="3200" dirty="0">
                <a:latin typeface="Arial Black" panose="020B0A04020102020204" pitchFamily="34" charset="0"/>
              </a:rPr>
            </a:br>
            <a:r>
              <a:rPr lang="pt-BR" sz="3200" dirty="0">
                <a:latin typeface="Arial Black" panose="020B0A04020102020204" pitchFamily="34" charset="0"/>
              </a:rPr>
              <a:t>JOO-O-OO!</a:t>
            </a:r>
            <a:r>
              <a:rPr lang="fi-FI" sz="3200" dirty="0">
                <a:latin typeface="Arial Black" panose="020B0A04020102020204" pitchFamily="34" charset="0"/>
              </a:rPr>
              <a:t/>
            </a:r>
            <a:br>
              <a:rPr lang="fi-FI" sz="3200" dirty="0">
                <a:latin typeface="Arial Black" panose="020B0A04020102020204" pitchFamily="34" charset="0"/>
              </a:rPr>
            </a:br>
            <a:r>
              <a:rPr lang="pt-BR" sz="3200" dirty="0">
                <a:latin typeface="Arial Black" panose="020B0A04020102020204" pitchFamily="34" charset="0"/>
              </a:rPr>
              <a:t>OO-O-OO!</a:t>
            </a:r>
            <a:r>
              <a:rPr lang="fi-FI" sz="3200" dirty="0">
                <a:latin typeface="Arial Black" panose="020B0A04020102020204" pitchFamily="34" charset="0"/>
              </a:rPr>
              <a:t/>
            </a:r>
            <a:br>
              <a:rPr lang="fi-FI" sz="3200" dirty="0">
                <a:latin typeface="Arial Black" panose="020B0A04020102020204" pitchFamily="34" charset="0"/>
              </a:rPr>
            </a:br>
            <a:r>
              <a:rPr lang="pt-BR" sz="3200" dirty="0">
                <a:latin typeface="Arial Black" panose="020B0A04020102020204" pitchFamily="34" charset="0"/>
              </a:rPr>
              <a:t>JOO-O-OO!</a:t>
            </a:r>
            <a:r>
              <a:rPr lang="fi-FI" sz="3200" dirty="0">
                <a:latin typeface="Arial Black" panose="020B0A04020102020204" pitchFamily="34" charset="0"/>
              </a:rPr>
              <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5"/>
            <a:ext cx="553998" cy="2251578"/>
          </a:xfrm>
          <a:prstGeom prst="rect">
            <a:avLst/>
          </a:prstGeom>
          <a:noFill/>
        </p:spPr>
        <p:txBody>
          <a:bodyPr vert="vert" wrap="none" rtlCol="0">
            <a:spAutoFit/>
          </a:bodyPr>
          <a:lstStyle/>
          <a:p>
            <a:r>
              <a:rPr lang="fi-FI" sz="2400" b="1" dirty="0">
                <a:latin typeface="Comic Sans MS" panose="030F0702030302020204" pitchFamily="66" charset="0"/>
              </a:rPr>
              <a:t>JULISTAMME</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7/7</a:t>
            </a:r>
          </a:p>
        </p:txBody>
      </p:sp>
      <p:sp>
        <p:nvSpPr>
          <p:cNvPr id="6" name="Tekstiruutu 5"/>
          <p:cNvSpPr txBox="1"/>
          <p:nvPr/>
        </p:nvSpPr>
        <p:spPr>
          <a:xfrm>
            <a:off x="130630" y="191590"/>
            <a:ext cx="300082" cy="246221"/>
          </a:xfrm>
          <a:prstGeom prst="rect">
            <a:avLst/>
          </a:prstGeom>
          <a:noFill/>
        </p:spPr>
        <p:txBody>
          <a:bodyPr wrap="none" rtlCol="0">
            <a:spAutoFit/>
          </a:bodyPr>
          <a:lstStyle/>
          <a:p>
            <a:r>
              <a:rPr lang="fi-FI" sz="1000" dirty="0" smtClean="0">
                <a:latin typeface="Comic Sans MS" panose="030F0702030302020204" pitchFamily="66" charset="0"/>
                <a:hlinkClick r:id="rId2" action="ppaction://hlinksldjump"/>
              </a:rPr>
              <a:t>   </a:t>
            </a:r>
            <a:endParaRPr lang="fi-FI" sz="1000" dirty="0">
              <a:latin typeface="Comic Sans MS" panose="030F0702030302020204" pitchFamily="66" charset="0"/>
            </a:endParaRPr>
          </a:p>
        </p:txBody>
      </p:sp>
    </p:spTree>
    <p:extLst>
      <p:ext uri="{BB962C8B-B14F-4D97-AF65-F5344CB8AC3E}">
        <p14:creationId xmlns:p14="http://schemas.microsoft.com/office/powerpoint/2010/main" val="27434522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457303" y="4095209"/>
            <a:ext cx="4824548" cy="973183"/>
          </a:xfrm>
        </p:spPr>
        <p:txBody>
          <a:bodyPr/>
          <a:lstStyle/>
          <a:p>
            <a:pPr>
              <a:spcBef>
                <a:spcPct val="50000"/>
              </a:spcBef>
            </a:pPr>
            <a:r>
              <a:rPr lang="fi-FI" altLang="fi-FI" sz="2400" b="1" dirty="0">
                <a:latin typeface="Comic Sans MS" panose="030F0702030302020204" pitchFamily="66" charset="0"/>
              </a:rPr>
              <a:t> ASUN PIENESSÄ TALOSSA</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Outi Rossi</a:t>
            </a:r>
          </a:p>
          <a:p>
            <a:pPr>
              <a:spcBef>
                <a:spcPct val="50000"/>
              </a:spcBef>
            </a:pPr>
            <a:r>
              <a:rPr lang="fi-FI" altLang="fi-FI" sz="800" b="1" dirty="0">
                <a:latin typeface="Comic Sans MS" panose="030F0702030302020204" pitchFamily="66" charset="0"/>
              </a:rPr>
              <a:t>san. Outi Rossi</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1828822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75064" y="2914200"/>
            <a:ext cx="10363200" cy="1470025"/>
          </a:xfrm>
        </p:spPr>
        <p:txBody>
          <a:bodyPr>
            <a:noAutofit/>
          </a:bodyPr>
          <a:lstStyle/>
          <a:p>
            <a:r>
              <a:rPr lang="fi-FI" sz="3200" dirty="0">
                <a:latin typeface="Arial Black" panose="020B0A04020102020204" pitchFamily="34" charset="0"/>
              </a:rPr>
              <a:t>ASUN PIENESSÄ TALOSSA.</a:t>
            </a:r>
            <a:br>
              <a:rPr lang="fi-FI" sz="3200" dirty="0">
                <a:latin typeface="Arial Black" panose="020B0A04020102020204" pitchFamily="34" charset="0"/>
              </a:rPr>
            </a:br>
            <a:r>
              <a:rPr lang="fi-FI" sz="3200" dirty="0">
                <a:latin typeface="Arial Black" panose="020B0A04020102020204" pitchFamily="34" charset="0"/>
              </a:rPr>
              <a:t>ELÄN ILOSSA, VALOSSA.</a:t>
            </a:r>
            <a:br>
              <a:rPr lang="fi-FI" sz="3200" dirty="0">
                <a:latin typeface="Arial Black" panose="020B0A04020102020204" pitchFamily="34" charset="0"/>
              </a:rPr>
            </a:br>
            <a:r>
              <a:rPr lang="fi-FI" sz="3200" dirty="0">
                <a:latin typeface="Arial Black" panose="020B0A04020102020204" pitchFamily="34" charset="0"/>
              </a:rPr>
              <a:t>PIENESTÄ TALOSTANI </a:t>
            </a:r>
            <a:br>
              <a:rPr lang="fi-FI" sz="3200" dirty="0">
                <a:latin typeface="Arial Black" panose="020B0A04020102020204" pitchFamily="34" charset="0"/>
              </a:rPr>
            </a:br>
            <a:r>
              <a:rPr lang="fi-FI" sz="3200" dirty="0">
                <a:latin typeface="Arial Black" panose="020B0A04020102020204" pitchFamily="34" charset="0"/>
              </a:rPr>
              <a:t>RUKOUSTALON MÄ TEEN.</a:t>
            </a:r>
            <a:br>
              <a:rPr lang="fi-FI" sz="32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fi-FI" sz="3200" dirty="0">
                <a:latin typeface="Arial Black" panose="020B0A04020102020204" pitchFamily="34" charset="0"/>
              </a:rPr>
              <a:t>ASUN PIENESSÄ KYLÄSSÄ.</a:t>
            </a:r>
            <a:br>
              <a:rPr lang="fi-FI" sz="3200" dirty="0">
                <a:latin typeface="Arial Black" panose="020B0A04020102020204" pitchFamily="34" charset="0"/>
              </a:rPr>
            </a:br>
            <a:r>
              <a:rPr lang="fi-FI" sz="3200" dirty="0">
                <a:latin typeface="Arial Black" panose="020B0A04020102020204" pitchFamily="34" charset="0"/>
              </a:rPr>
              <a:t>ELÄN ILOSSA, VALOSSA.</a:t>
            </a:r>
            <a:br>
              <a:rPr lang="fi-FI" sz="3200" dirty="0">
                <a:latin typeface="Arial Black" panose="020B0A04020102020204" pitchFamily="34" charset="0"/>
              </a:rPr>
            </a:br>
            <a:r>
              <a:rPr lang="fi-FI" sz="3200" dirty="0">
                <a:latin typeface="Arial Black" panose="020B0A04020102020204" pitchFamily="34" charset="0"/>
              </a:rPr>
              <a:t>PIENESTÄ KYLÄSTÄNI </a:t>
            </a:r>
            <a:br>
              <a:rPr lang="fi-FI" sz="3200" dirty="0">
                <a:latin typeface="Arial Black" panose="020B0A04020102020204" pitchFamily="34" charset="0"/>
              </a:rPr>
            </a:br>
            <a:r>
              <a:rPr lang="fi-FI" sz="3200" dirty="0">
                <a:latin typeface="Arial Black" panose="020B0A04020102020204" pitchFamily="34" charset="0"/>
              </a:rPr>
              <a:t>RUKOUSKYLÄN MÄ TEEN</a:t>
            </a:r>
            <a:r>
              <a:rPr lang="fi-FI" sz="3200" dirty="0" smtClean="0"/>
              <a:t>.</a:t>
            </a:r>
            <a:r>
              <a:rPr lang="fi-FI" sz="3200" dirty="0"/>
              <a:t/>
            </a:r>
            <a:br>
              <a:rPr lang="fi-FI" sz="3200" dirty="0"/>
            </a:br>
            <a:endParaRPr lang="fi-FI" sz="3200" dirty="0"/>
          </a:p>
        </p:txBody>
      </p:sp>
      <p:sp>
        <p:nvSpPr>
          <p:cNvPr id="4" name="Tekstiruutu 3"/>
          <p:cNvSpPr txBox="1"/>
          <p:nvPr/>
        </p:nvSpPr>
        <p:spPr>
          <a:xfrm>
            <a:off x="11568111" y="311445"/>
            <a:ext cx="553998" cy="4394793"/>
          </a:xfrm>
          <a:prstGeom prst="rect">
            <a:avLst/>
          </a:prstGeom>
          <a:noFill/>
        </p:spPr>
        <p:txBody>
          <a:bodyPr vert="vert" wrap="none" rtlCol="0">
            <a:spAutoFit/>
          </a:bodyPr>
          <a:lstStyle/>
          <a:p>
            <a:r>
              <a:rPr lang="fi-FI" sz="2400" b="1" dirty="0">
                <a:latin typeface="Comic Sans MS" panose="030F0702030302020204" pitchFamily="66" charset="0"/>
              </a:rPr>
              <a:t>ASUN PIENESSÄ TALOSSA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1/6</a:t>
            </a:r>
          </a:p>
        </p:txBody>
      </p:sp>
    </p:spTree>
    <p:extLst>
      <p:ext uri="{BB962C8B-B14F-4D97-AF65-F5344CB8AC3E}">
        <p14:creationId xmlns:p14="http://schemas.microsoft.com/office/powerpoint/2010/main" val="2723423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23108" y="3410588"/>
            <a:ext cx="10363200" cy="1470025"/>
          </a:xfrm>
        </p:spPr>
        <p:txBody>
          <a:bodyPr>
            <a:normAutofit fontScale="90000"/>
          </a:bodyPr>
          <a:lstStyle/>
          <a:p>
            <a:pPr>
              <a:lnSpc>
                <a:spcPct val="150000"/>
              </a:lnSpc>
            </a:pPr>
            <a:r>
              <a:rPr lang="fi-FI" sz="3600" dirty="0">
                <a:latin typeface="Arial Black" panose="020B0A04020102020204" pitchFamily="34" charset="0"/>
              </a:rPr>
              <a:t>TALOSTA TALOON, </a:t>
            </a:r>
            <a:br>
              <a:rPr lang="fi-FI" sz="3600" dirty="0">
                <a:latin typeface="Arial Black" panose="020B0A04020102020204" pitchFamily="34" charset="0"/>
              </a:rPr>
            </a:br>
            <a:r>
              <a:rPr lang="fi-FI" sz="3600" dirty="0">
                <a:latin typeface="Arial Black" panose="020B0A04020102020204" pitchFamily="34" charset="0"/>
              </a:rPr>
              <a:t>KYLÄSTÄ KYLÄÄN</a:t>
            </a:r>
            <a:br>
              <a:rPr lang="fi-FI" sz="3600" dirty="0">
                <a:latin typeface="Arial Black" panose="020B0A04020102020204" pitchFamily="34" charset="0"/>
              </a:rPr>
            </a:br>
            <a:r>
              <a:rPr lang="fi-FI" sz="3600" dirty="0">
                <a:latin typeface="Arial Black" panose="020B0A04020102020204" pitchFamily="34" charset="0"/>
              </a:rPr>
              <a:t>ILO LEVIÄÄ.</a:t>
            </a:r>
            <a:br>
              <a:rPr lang="fi-FI" sz="3600" dirty="0">
                <a:latin typeface="Arial Black" panose="020B0A04020102020204" pitchFamily="34" charset="0"/>
              </a:rPr>
            </a:br>
            <a:r>
              <a:rPr lang="fi-FI" sz="3600" dirty="0">
                <a:latin typeface="Arial Black" panose="020B0A04020102020204" pitchFamily="34" charset="0"/>
              </a:rPr>
              <a:t>TALOSTA TALOON, </a:t>
            </a:r>
            <a:br>
              <a:rPr lang="fi-FI" sz="3600" dirty="0">
                <a:latin typeface="Arial Black" panose="020B0A04020102020204" pitchFamily="34" charset="0"/>
              </a:rPr>
            </a:br>
            <a:r>
              <a:rPr lang="fi-FI" sz="3600" dirty="0">
                <a:latin typeface="Arial Black" panose="020B0A04020102020204" pitchFamily="34" charset="0"/>
              </a:rPr>
              <a:t>KYLÄSTÄ KYLÄÄN</a:t>
            </a:r>
            <a:br>
              <a:rPr lang="fi-FI" sz="3600" dirty="0">
                <a:latin typeface="Arial Black" panose="020B0A04020102020204" pitchFamily="34" charset="0"/>
              </a:rPr>
            </a:br>
            <a:r>
              <a:rPr lang="fi-FI" sz="3600" dirty="0">
                <a:latin typeface="Arial Black" panose="020B0A04020102020204" pitchFamily="34" charset="0"/>
              </a:rPr>
              <a:t>VALO LOISTAA SAA.</a:t>
            </a:r>
            <a:br>
              <a:rPr lang="fi-FI" sz="3600" dirty="0">
                <a:latin typeface="Arial Black" panose="020B0A04020102020204" pitchFamily="34" charset="0"/>
              </a:rPr>
            </a:br>
            <a:r>
              <a:rPr lang="fi-FI" dirty="0"/>
              <a:t> </a:t>
            </a:r>
            <a:br>
              <a:rPr lang="fi-FI" dirty="0"/>
            </a:br>
            <a:endParaRPr lang="fi-FI" dirty="0"/>
          </a:p>
        </p:txBody>
      </p:sp>
      <p:sp>
        <p:nvSpPr>
          <p:cNvPr id="4" name="Tekstiruutu 3"/>
          <p:cNvSpPr txBox="1"/>
          <p:nvPr/>
        </p:nvSpPr>
        <p:spPr>
          <a:xfrm>
            <a:off x="11568111" y="311445"/>
            <a:ext cx="553998" cy="4394793"/>
          </a:xfrm>
          <a:prstGeom prst="rect">
            <a:avLst/>
          </a:prstGeom>
          <a:noFill/>
        </p:spPr>
        <p:txBody>
          <a:bodyPr vert="vert" wrap="none" rtlCol="0">
            <a:spAutoFit/>
          </a:bodyPr>
          <a:lstStyle/>
          <a:p>
            <a:r>
              <a:rPr lang="fi-FI" sz="2400" b="1" dirty="0">
                <a:latin typeface="Comic Sans MS" panose="030F0702030302020204" pitchFamily="66" charset="0"/>
              </a:rPr>
              <a:t>ASUN PIENESSÄ TALOSSA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2/6</a:t>
            </a:r>
          </a:p>
        </p:txBody>
      </p:sp>
    </p:spTree>
    <p:extLst>
      <p:ext uri="{BB962C8B-B14F-4D97-AF65-F5344CB8AC3E}">
        <p14:creationId xmlns:p14="http://schemas.microsoft.com/office/powerpoint/2010/main" val="3365236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88276" y="3027410"/>
            <a:ext cx="10363200" cy="1470025"/>
          </a:xfrm>
        </p:spPr>
        <p:txBody>
          <a:bodyPr>
            <a:noAutofit/>
          </a:bodyPr>
          <a:lstStyle/>
          <a:p>
            <a:r>
              <a:rPr lang="fi-FI" sz="3200" dirty="0">
                <a:latin typeface="Arial Black" panose="020B0A04020102020204" pitchFamily="34" charset="0"/>
              </a:rPr>
              <a:t>ASUN PIENESSÄ TALOSSA.</a:t>
            </a:r>
            <a:br>
              <a:rPr lang="fi-FI" sz="3200" dirty="0">
                <a:latin typeface="Arial Black" panose="020B0A04020102020204" pitchFamily="34" charset="0"/>
              </a:rPr>
            </a:br>
            <a:r>
              <a:rPr lang="fi-FI" sz="3200" dirty="0">
                <a:latin typeface="Arial Black" panose="020B0A04020102020204" pitchFamily="34" charset="0"/>
              </a:rPr>
              <a:t>ELÄN ILOSSA, VALOSSA.</a:t>
            </a:r>
            <a:br>
              <a:rPr lang="fi-FI" sz="3200" dirty="0">
                <a:latin typeface="Arial Black" panose="020B0A04020102020204" pitchFamily="34" charset="0"/>
              </a:rPr>
            </a:br>
            <a:r>
              <a:rPr lang="fi-FI" sz="3200" dirty="0">
                <a:latin typeface="Arial Black" panose="020B0A04020102020204" pitchFamily="34" charset="0"/>
              </a:rPr>
              <a:t>PIENESTÄ TALOSTANI </a:t>
            </a:r>
            <a:br>
              <a:rPr lang="fi-FI" sz="3200" dirty="0">
                <a:latin typeface="Arial Black" panose="020B0A04020102020204" pitchFamily="34" charset="0"/>
              </a:rPr>
            </a:br>
            <a:r>
              <a:rPr lang="fi-FI" sz="3200" dirty="0">
                <a:latin typeface="Arial Black" panose="020B0A04020102020204" pitchFamily="34" charset="0"/>
              </a:rPr>
              <a:t>RUKOUSTALON MÄ TEEN.</a:t>
            </a:r>
            <a:br>
              <a:rPr lang="fi-FI" sz="32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fi-FI" sz="3200" dirty="0">
                <a:latin typeface="Arial Black" panose="020B0A04020102020204" pitchFamily="34" charset="0"/>
              </a:rPr>
              <a:t>ASUN PIENESSÄ KYLÄSSÄ.</a:t>
            </a:r>
            <a:br>
              <a:rPr lang="fi-FI" sz="3200" dirty="0">
                <a:latin typeface="Arial Black" panose="020B0A04020102020204" pitchFamily="34" charset="0"/>
              </a:rPr>
            </a:br>
            <a:r>
              <a:rPr lang="fi-FI" sz="3200" dirty="0">
                <a:latin typeface="Arial Black" panose="020B0A04020102020204" pitchFamily="34" charset="0"/>
              </a:rPr>
              <a:t>ELÄN ILOSSA, VALOSSA.</a:t>
            </a:r>
            <a:br>
              <a:rPr lang="fi-FI" sz="3200" dirty="0">
                <a:latin typeface="Arial Black" panose="020B0A04020102020204" pitchFamily="34" charset="0"/>
              </a:rPr>
            </a:br>
            <a:r>
              <a:rPr lang="fi-FI" sz="3200" dirty="0">
                <a:latin typeface="Arial Black" panose="020B0A04020102020204" pitchFamily="34" charset="0"/>
              </a:rPr>
              <a:t>PIENESTÄ KYLÄSTÄNI </a:t>
            </a:r>
            <a:br>
              <a:rPr lang="fi-FI" sz="3200" dirty="0">
                <a:latin typeface="Arial Black" panose="020B0A04020102020204" pitchFamily="34" charset="0"/>
              </a:rPr>
            </a:br>
            <a:r>
              <a:rPr lang="fi-FI" sz="3200" dirty="0">
                <a:latin typeface="Arial Black" panose="020B0A04020102020204" pitchFamily="34" charset="0"/>
              </a:rPr>
              <a:t>RUKOUSKYLÄN MÄ TEEN</a:t>
            </a:r>
            <a:r>
              <a:rPr lang="fi-FI" sz="3200" dirty="0" smtClean="0"/>
              <a:t>.</a:t>
            </a:r>
            <a:r>
              <a:rPr lang="fi-FI" sz="3200" dirty="0"/>
              <a:t/>
            </a:r>
            <a:br>
              <a:rPr lang="fi-FI" sz="3200" dirty="0"/>
            </a:br>
            <a:endParaRPr lang="fi-FI" sz="3200" dirty="0"/>
          </a:p>
        </p:txBody>
      </p:sp>
      <p:sp>
        <p:nvSpPr>
          <p:cNvPr id="4" name="Tekstiruutu 3"/>
          <p:cNvSpPr txBox="1"/>
          <p:nvPr/>
        </p:nvSpPr>
        <p:spPr>
          <a:xfrm>
            <a:off x="11568111" y="311445"/>
            <a:ext cx="553998" cy="4394793"/>
          </a:xfrm>
          <a:prstGeom prst="rect">
            <a:avLst/>
          </a:prstGeom>
          <a:noFill/>
        </p:spPr>
        <p:txBody>
          <a:bodyPr vert="vert" wrap="none" rtlCol="0">
            <a:spAutoFit/>
          </a:bodyPr>
          <a:lstStyle/>
          <a:p>
            <a:r>
              <a:rPr lang="fi-FI" sz="2400" b="1" dirty="0">
                <a:latin typeface="Comic Sans MS" panose="030F0702030302020204" pitchFamily="66" charset="0"/>
              </a:rPr>
              <a:t>ASUN PIENESSÄ TALOSSA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3/6</a:t>
            </a:r>
          </a:p>
        </p:txBody>
      </p:sp>
    </p:spTree>
    <p:extLst>
      <p:ext uri="{BB962C8B-B14F-4D97-AF65-F5344CB8AC3E}">
        <p14:creationId xmlns:p14="http://schemas.microsoft.com/office/powerpoint/2010/main" val="1340504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1816" y="3549925"/>
            <a:ext cx="10363200" cy="1470025"/>
          </a:xfrm>
        </p:spPr>
        <p:txBody>
          <a:bodyPr>
            <a:normAutofit fontScale="90000"/>
          </a:bodyPr>
          <a:lstStyle/>
          <a:p>
            <a:pPr>
              <a:lnSpc>
                <a:spcPct val="150000"/>
              </a:lnSpc>
            </a:pPr>
            <a:r>
              <a:rPr lang="fi-FI" sz="3600" dirty="0">
                <a:latin typeface="Arial Black" panose="020B0A04020102020204" pitchFamily="34" charset="0"/>
              </a:rPr>
              <a:t>TALOSTA TALOON, </a:t>
            </a:r>
            <a:br>
              <a:rPr lang="fi-FI" sz="3600" dirty="0">
                <a:latin typeface="Arial Black" panose="020B0A04020102020204" pitchFamily="34" charset="0"/>
              </a:rPr>
            </a:br>
            <a:r>
              <a:rPr lang="fi-FI" sz="3600" dirty="0">
                <a:latin typeface="Arial Black" panose="020B0A04020102020204" pitchFamily="34" charset="0"/>
              </a:rPr>
              <a:t>KYLÄSTÄ KYLÄÄN</a:t>
            </a:r>
            <a:br>
              <a:rPr lang="fi-FI" sz="3600" dirty="0">
                <a:latin typeface="Arial Black" panose="020B0A04020102020204" pitchFamily="34" charset="0"/>
              </a:rPr>
            </a:br>
            <a:r>
              <a:rPr lang="fi-FI" sz="3600" dirty="0">
                <a:latin typeface="Arial Black" panose="020B0A04020102020204" pitchFamily="34" charset="0"/>
              </a:rPr>
              <a:t>ILO LEVIÄÄ.</a:t>
            </a:r>
            <a:br>
              <a:rPr lang="fi-FI" sz="3600" dirty="0">
                <a:latin typeface="Arial Black" panose="020B0A04020102020204" pitchFamily="34" charset="0"/>
              </a:rPr>
            </a:br>
            <a:r>
              <a:rPr lang="fi-FI" sz="3600" dirty="0">
                <a:latin typeface="Arial Black" panose="020B0A04020102020204" pitchFamily="34" charset="0"/>
              </a:rPr>
              <a:t>TALOSTA TALOON, </a:t>
            </a:r>
            <a:br>
              <a:rPr lang="fi-FI" sz="3600" dirty="0">
                <a:latin typeface="Arial Black" panose="020B0A04020102020204" pitchFamily="34" charset="0"/>
              </a:rPr>
            </a:br>
            <a:r>
              <a:rPr lang="fi-FI" sz="3600" dirty="0">
                <a:latin typeface="Arial Black" panose="020B0A04020102020204" pitchFamily="34" charset="0"/>
              </a:rPr>
              <a:t>KYLÄSTÄ KYLÄÄN</a:t>
            </a:r>
            <a:br>
              <a:rPr lang="fi-FI" sz="3600" dirty="0">
                <a:latin typeface="Arial Black" panose="020B0A04020102020204" pitchFamily="34" charset="0"/>
              </a:rPr>
            </a:br>
            <a:r>
              <a:rPr lang="fi-FI" sz="3600" dirty="0">
                <a:latin typeface="Arial Black" panose="020B0A04020102020204" pitchFamily="34" charset="0"/>
              </a:rPr>
              <a:t>VALO LOISTAA SAA.</a:t>
            </a:r>
            <a:br>
              <a:rPr lang="fi-FI" sz="3600" dirty="0">
                <a:latin typeface="Arial Black" panose="020B0A04020102020204" pitchFamily="34" charset="0"/>
              </a:rPr>
            </a:br>
            <a:r>
              <a:rPr lang="fi-FI" dirty="0"/>
              <a:t> </a:t>
            </a:r>
            <a:br>
              <a:rPr lang="fi-FI" dirty="0"/>
            </a:br>
            <a:endParaRPr lang="fi-FI" dirty="0"/>
          </a:p>
        </p:txBody>
      </p:sp>
      <p:sp>
        <p:nvSpPr>
          <p:cNvPr id="4" name="Tekstiruutu 3"/>
          <p:cNvSpPr txBox="1"/>
          <p:nvPr/>
        </p:nvSpPr>
        <p:spPr>
          <a:xfrm>
            <a:off x="11568111" y="311445"/>
            <a:ext cx="553998" cy="4394793"/>
          </a:xfrm>
          <a:prstGeom prst="rect">
            <a:avLst/>
          </a:prstGeom>
          <a:noFill/>
        </p:spPr>
        <p:txBody>
          <a:bodyPr vert="vert" wrap="none" rtlCol="0">
            <a:spAutoFit/>
          </a:bodyPr>
          <a:lstStyle/>
          <a:p>
            <a:r>
              <a:rPr lang="fi-FI" sz="2400" b="1" dirty="0">
                <a:latin typeface="Comic Sans MS" panose="030F0702030302020204" pitchFamily="66" charset="0"/>
              </a:rPr>
              <a:t>ASUN PIENESSÄ TALOSSA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4/6</a:t>
            </a:r>
          </a:p>
        </p:txBody>
      </p:sp>
    </p:spTree>
    <p:extLst>
      <p:ext uri="{BB962C8B-B14F-4D97-AF65-F5344CB8AC3E}">
        <p14:creationId xmlns:p14="http://schemas.microsoft.com/office/powerpoint/2010/main" val="1611742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62149" y="3123205"/>
            <a:ext cx="10363200" cy="1470025"/>
          </a:xfrm>
        </p:spPr>
        <p:txBody>
          <a:bodyPr>
            <a:noAutofit/>
          </a:bodyPr>
          <a:lstStyle/>
          <a:p>
            <a:pPr>
              <a:lnSpc>
                <a:spcPct val="150000"/>
              </a:lnSpc>
            </a:pPr>
            <a:r>
              <a:rPr lang="fi-FI" sz="3200" dirty="0">
                <a:latin typeface="Arial Black" panose="020B0A04020102020204" pitchFamily="34" charset="0"/>
              </a:rPr>
              <a:t>TÄÄ NÄKY LEVITÄ SAA, </a:t>
            </a:r>
            <a:br>
              <a:rPr lang="fi-FI" sz="3200" dirty="0">
                <a:latin typeface="Arial Black" panose="020B0A04020102020204" pitchFamily="34" charset="0"/>
              </a:rPr>
            </a:br>
            <a:r>
              <a:rPr lang="fi-FI" sz="3200" dirty="0">
                <a:latin typeface="Arial Black" panose="020B0A04020102020204" pitchFamily="34" charset="0"/>
              </a:rPr>
              <a:t>SITÄ LAPSET KULJETTAA</a:t>
            </a:r>
            <a:br>
              <a:rPr lang="fi-FI" sz="3200" dirty="0">
                <a:latin typeface="Arial Black" panose="020B0A04020102020204" pitchFamily="34" charset="0"/>
              </a:rPr>
            </a:br>
            <a:r>
              <a:rPr lang="fi-FI" sz="3200" dirty="0">
                <a:latin typeface="Arial Black" panose="020B0A04020102020204" pitchFamily="34" charset="0"/>
              </a:rPr>
              <a:t>ILOISSAAN NYT LAULAEN.</a:t>
            </a:r>
            <a:br>
              <a:rPr lang="fi-FI" sz="3200" dirty="0">
                <a:latin typeface="Arial Black" panose="020B0A04020102020204" pitchFamily="34" charset="0"/>
              </a:rPr>
            </a:br>
            <a:r>
              <a:rPr lang="fi-FI" sz="3200" dirty="0">
                <a:latin typeface="Arial Black" panose="020B0A04020102020204" pitchFamily="34" charset="0"/>
              </a:rPr>
              <a:t>TÄÄ NÄKY LEVITÄ SAA, </a:t>
            </a:r>
            <a:br>
              <a:rPr lang="fi-FI" sz="3200" dirty="0">
                <a:latin typeface="Arial Black" panose="020B0A04020102020204" pitchFamily="34" charset="0"/>
              </a:rPr>
            </a:br>
            <a:r>
              <a:rPr lang="fi-FI" sz="3200" dirty="0">
                <a:latin typeface="Arial Black" panose="020B0A04020102020204" pitchFamily="34" charset="0"/>
              </a:rPr>
              <a:t>SEN LAPSET VIE MUKANAAN</a:t>
            </a:r>
            <a:br>
              <a:rPr lang="fi-FI" sz="3200" dirty="0">
                <a:latin typeface="Arial Black" panose="020B0A04020102020204" pitchFamily="34" charset="0"/>
              </a:rPr>
            </a:br>
            <a:r>
              <a:rPr lang="fi-FI" sz="3200" dirty="0">
                <a:latin typeface="Arial Black" panose="020B0A04020102020204" pitchFamily="34" charset="0"/>
              </a:rPr>
              <a:t>YLI MAIDEN RAJOJEN </a:t>
            </a:r>
            <a:br>
              <a:rPr lang="fi-FI" sz="3200" dirty="0">
                <a:latin typeface="Arial Black" panose="020B0A04020102020204" pitchFamily="34" charset="0"/>
              </a:rPr>
            </a:br>
            <a:r>
              <a:rPr lang="fi-FI" sz="3200" dirty="0">
                <a:latin typeface="Arial Black" panose="020B0A04020102020204" pitchFamily="34" charset="0"/>
              </a:rPr>
              <a:t>KOKO MAAILMAAN</a:t>
            </a:r>
            <a:r>
              <a:rPr lang="fi-FI" sz="3200" dirty="0" smtClean="0"/>
              <a:t>.</a:t>
            </a:r>
            <a:r>
              <a:rPr lang="fi-FI" sz="3200" dirty="0"/>
              <a:t/>
            </a:r>
            <a:br>
              <a:rPr lang="fi-FI" sz="3200" dirty="0"/>
            </a:br>
            <a:endParaRPr lang="fi-FI" sz="3200" dirty="0"/>
          </a:p>
        </p:txBody>
      </p:sp>
      <p:sp>
        <p:nvSpPr>
          <p:cNvPr id="5" name="Tekstiruutu 4"/>
          <p:cNvSpPr txBox="1"/>
          <p:nvPr/>
        </p:nvSpPr>
        <p:spPr>
          <a:xfrm>
            <a:off x="11491807" y="304801"/>
            <a:ext cx="553998" cy="3852978"/>
          </a:xfrm>
          <a:prstGeom prst="rect">
            <a:avLst/>
          </a:prstGeom>
          <a:noFill/>
        </p:spPr>
        <p:txBody>
          <a:bodyPr vert="vert" wrap="none" rtlCol="0">
            <a:spAutoFit/>
          </a:bodyPr>
          <a:lstStyle/>
          <a:p>
            <a:r>
              <a:rPr lang="fi-FI" sz="2400" b="1" dirty="0">
                <a:latin typeface="Comic Sans MS" panose="030F0702030302020204" pitchFamily="66" charset="0"/>
              </a:rPr>
              <a:t>TÄÄ NÄKY LEVITÄ SAA</a:t>
            </a:r>
          </a:p>
        </p:txBody>
      </p:sp>
      <p:sp>
        <p:nvSpPr>
          <p:cNvPr id="6" name="Tekstiruutu 5"/>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1/5</a:t>
            </a:r>
          </a:p>
        </p:txBody>
      </p:sp>
    </p:spTree>
    <p:extLst>
      <p:ext uri="{BB962C8B-B14F-4D97-AF65-F5344CB8AC3E}">
        <p14:creationId xmlns:p14="http://schemas.microsoft.com/office/powerpoint/2010/main" val="3083115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835821"/>
            <a:ext cx="10363200" cy="1470025"/>
          </a:xfrm>
        </p:spPr>
        <p:txBody>
          <a:bodyPr>
            <a:noAutofit/>
          </a:bodyPr>
          <a:lstStyle/>
          <a:p>
            <a:r>
              <a:rPr lang="es-ES_tradnl" sz="3200" dirty="0">
                <a:latin typeface="Arial Black" panose="020B0A04020102020204" pitchFamily="34" charset="0"/>
              </a:rPr>
              <a:t>PIENESS</a:t>
            </a:r>
            <a:r>
              <a:rPr lang="fi-FI" sz="3200" dirty="0">
                <a:latin typeface="Arial Black" panose="020B0A04020102020204" pitchFamily="34" charset="0"/>
              </a:rPr>
              <a:t>Ä ELÄMÄSSÄ,</a:t>
            </a:r>
            <a:br>
              <a:rPr lang="fi-FI" sz="3200" dirty="0">
                <a:latin typeface="Arial Black" panose="020B0A04020102020204" pitchFamily="34" charset="0"/>
              </a:rPr>
            </a:br>
            <a:r>
              <a:rPr lang="fi-FI" sz="3200" dirty="0">
                <a:latin typeface="Arial Black" panose="020B0A04020102020204" pitchFamily="34" charset="0"/>
              </a:rPr>
              <a:t>PUHTAASSA SYDÄMESSÄ,</a:t>
            </a:r>
            <a:br>
              <a:rPr lang="fi-FI" sz="3200" dirty="0">
                <a:latin typeface="Arial Black" panose="020B0A04020102020204" pitchFamily="34" charset="0"/>
              </a:rPr>
            </a:br>
            <a:r>
              <a:rPr lang="fi-FI" sz="3200" dirty="0">
                <a:latin typeface="Arial Black" panose="020B0A04020102020204" pitchFamily="34" charset="0"/>
              </a:rPr>
              <a:t>ILOA, VALOA,</a:t>
            </a:r>
            <a:br>
              <a:rPr lang="fi-FI" sz="3200" dirty="0">
                <a:latin typeface="Arial Black" panose="020B0A04020102020204" pitchFamily="34" charset="0"/>
              </a:rPr>
            </a:br>
            <a:r>
              <a:rPr lang="fi-FI" sz="3200" dirty="0">
                <a:latin typeface="Arial Black" panose="020B0A04020102020204" pitchFamily="34" charset="0"/>
              </a:rPr>
              <a:t>PALANEN TAIVASTA.</a:t>
            </a:r>
            <a:br>
              <a:rPr lang="fi-FI" sz="32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es-ES_tradnl" sz="3200" dirty="0">
                <a:latin typeface="Arial Black" panose="020B0A04020102020204" pitchFamily="34" charset="0"/>
              </a:rPr>
              <a:t>PIENESS</a:t>
            </a:r>
            <a:r>
              <a:rPr lang="fi-FI" sz="3200" dirty="0">
                <a:latin typeface="Arial Black" panose="020B0A04020102020204" pitchFamily="34" charset="0"/>
              </a:rPr>
              <a:t>Ä ELÄMÄSSÄ,</a:t>
            </a:r>
            <a:br>
              <a:rPr lang="fi-FI" sz="3200" dirty="0">
                <a:latin typeface="Arial Black" panose="020B0A04020102020204" pitchFamily="34" charset="0"/>
              </a:rPr>
            </a:br>
            <a:r>
              <a:rPr lang="fi-FI" sz="3200" dirty="0">
                <a:latin typeface="Arial Black" panose="020B0A04020102020204" pitchFamily="34" charset="0"/>
              </a:rPr>
              <a:t>PUHTAASSA SYDÄMESSÄ,</a:t>
            </a:r>
            <a:br>
              <a:rPr lang="fi-FI" sz="3200" dirty="0">
                <a:latin typeface="Arial Black" panose="020B0A04020102020204" pitchFamily="34" charset="0"/>
              </a:rPr>
            </a:br>
            <a:r>
              <a:rPr lang="fi-FI" sz="3200" dirty="0">
                <a:latin typeface="Arial Black" panose="020B0A04020102020204" pitchFamily="34" charset="0"/>
              </a:rPr>
              <a:t>USKOA, TOIVOA,</a:t>
            </a:r>
            <a:br>
              <a:rPr lang="fi-FI" sz="3200" dirty="0">
                <a:latin typeface="Arial Black" panose="020B0A04020102020204" pitchFamily="34" charset="0"/>
              </a:rPr>
            </a:br>
            <a:r>
              <a:rPr lang="fi-FI" sz="3200" dirty="0">
                <a:latin typeface="Arial Black" panose="020B0A04020102020204" pitchFamily="34" charset="0"/>
              </a:rPr>
              <a:t>JUMALAN RAKKAUTTA.</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5"/>
            <a:ext cx="553998" cy="4394793"/>
          </a:xfrm>
          <a:prstGeom prst="rect">
            <a:avLst/>
          </a:prstGeom>
          <a:noFill/>
        </p:spPr>
        <p:txBody>
          <a:bodyPr vert="vert" wrap="none" rtlCol="0">
            <a:spAutoFit/>
          </a:bodyPr>
          <a:lstStyle/>
          <a:p>
            <a:r>
              <a:rPr lang="fi-FI" sz="2400" b="1" dirty="0">
                <a:latin typeface="Comic Sans MS" panose="030F0702030302020204" pitchFamily="66" charset="0"/>
              </a:rPr>
              <a:t>ASUN PIENESSÄ TALOSSA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5/6</a:t>
            </a:r>
          </a:p>
        </p:txBody>
      </p:sp>
    </p:spTree>
    <p:extLst>
      <p:ext uri="{BB962C8B-B14F-4D97-AF65-F5344CB8AC3E}">
        <p14:creationId xmlns:p14="http://schemas.microsoft.com/office/powerpoint/2010/main" val="3694176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23108" y="3584758"/>
            <a:ext cx="10363200" cy="1470025"/>
          </a:xfrm>
        </p:spPr>
        <p:txBody>
          <a:bodyPr>
            <a:normAutofit fontScale="90000"/>
          </a:bodyPr>
          <a:lstStyle/>
          <a:p>
            <a:pPr>
              <a:lnSpc>
                <a:spcPct val="150000"/>
              </a:lnSpc>
            </a:pPr>
            <a:r>
              <a:rPr lang="fi-FI" sz="3600" dirty="0">
                <a:latin typeface="Arial Black" panose="020B0A04020102020204" pitchFamily="34" charset="0"/>
              </a:rPr>
              <a:t>TALOSTA TALOON, </a:t>
            </a:r>
            <a:br>
              <a:rPr lang="fi-FI" sz="3600" dirty="0">
                <a:latin typeface="Arial Black" panose="020B0A04020102020204" pitchFamily="34" charset="0"/>
              </a:rPr>
            </a:br>
            <a:r>
              <a:rPr lang="fi-FI" sz="3600" dirty="0">
                <a:latin typeface="Arial Black" panose="020B0A04020102020204" pitchFamily="34" charset="0"/>
              </a:rPr>
              <a:t>KYLÄSTÄ KYLÄÄN</a:t>
            </a:r>
            <a:br>
              <a:rPr lang="fi-FI" sz="3600" dirty="0">
                <a:latin typeface="Arial Black" panose="020B0A04020102020204" pitchFamily="34" charset="0"/>
              </a:rPr>
            </a:br>
            <a:r>
              <a:rPr lang="fi-FI" sz="3600" dirty="0">
                <a:latin typeface="Arial Black" panose="020B0A04020102020204" pitchFamily="34" charset="0"/>
              </a:rPr>
              <a:t>ILO LEVIÄÄ.</a:t>
            </a:r>
            <a:br>
              <a:rPr lang="fi-FI" sz="3600" dirty="0">
                <a:latin typeface="Arial Black" panose="020B0A04020102020204" pitchFamily="34" charset="0"/>
              </a:rPr>
            </a:br>
            <a:r>
              <a:rPr lang="fi-FI" sz="3600" dirty="0">
                <a:latin typeface="Arial Black" panose="020B0A04020102020204" pitchFamily="34" charset="0"/>
              </a:rPr>
              <a:t>TALOSTA TALOON, </a:t>
            </a:r>
            <a:br>
              <a:rPr lang="fi-FI" sz="3600" dirty="0">
                <a:latin typeface="Arial Black" panose="020B0A04020102020204" pitchFamily="34" charset="0"/>
              </a:rPr>
            </a:br>
            <a:r>
              <a:rPr lang="fi-FI" sz="3600" dirty="0">
                <a:latin typeface="Arial Black" panose="020B0A04020102020204" pitchFamily="34" charset="0"/>
              </a:rPr>
              <a:t>KYLÄSTÄ KYLÄÄN</a:t>
            </a:r>
            <a:br>
              <a:rPr lang="fi-FI" sz="3600" dirty="0">
                <a:latin typeface="Arial Black" panose="020B0A04020102020204" pitchFamily="34" charset="0"/>
              </a:rPr>
            </a:br>
            <a:r>
              <a:rPr lang="fi-FI" sz="3600" dirty="0">
                <a:latin typeface="Arial Black" panose="020B0A04020102020204" pitchFamily="34" charset="0"/>
              </a:rPr>
              <a:t>VALO LOISTAA SAA.</a:t>
            </a:r>
            <a:br>
              <a:rPr lang="fi-FI" sz="3600" dirty="0">
                <a:latin typeface="Arial Black" panose="020B0A04020102020204" pitchFamily="34" charset="0"/>
              </a:rPr>
            </a:br>
            <a:r>
              <a:rPr lang="fi-FI" dirty="0"/>
              <a:t> </a:t>
            </a:r>
            <a:br>
              <a:rPr lang="fi-FI" dirty="0"/>
            </a:br>
            <a:endParaRPr lang="fi-FI" dirty="0"/>
          </a:p>
        </p:txBody>
      </p:sp>
      <p:sp>
        <p:nvSpPr>
          <p:cNvPr id="4" name="Tekstiruutu 3"/>
          <p:cNvSpPr txBox="1"/>
          <p:nvPr/>
        </p:nvSpPr>
        <p:spPr>
          <a:xfrm>
            <a:off x="11568111" y="311445"/>
            <a:ext cx="553998" cy="4394793"/>
          </a:xfrm>
          <a:prstGeom prst="rect">
            <a:avLst/>
          </a:prstGeom>
          <a:noFill/>
        </p:spPr>
        <p:txBody>
          <a:bodyPr vert="vert" wrap="none" rtlCol="0">
            <a:spAutoFit/>
          </a:bodyPr>
          <a:lstStyle/>
          <a:p>
            <a:r>
              <a:rPr lang="fi-FI" sz="2400" b="1" dirty="0">
                <a:latin typeface="Comic Sans MS" panose="030F0702030302020204" pitchFamily="66" charset="0"/>
              </a:rPr>
              <a:t>ASUN PIENESSÄ TALOSSA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6/6</a:t>
            </a:r>
          </a:p>
        </p:txBody>
      </p:sp>
    </p:spTree>
    <p:extLst>
      <p:ext uri="{BB962C8B-B14F-4D97-AF65-F5344CB8AC3E}">
        <p14:creationId xmlns:p14="http://schemas.microsoft.com/office/powerpoint/2010/main" val="1409769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457303" y="4095209"/>
            <a:ext cx="4824548" cy="973183"/>
          </a:xfrm>
        </p:spPr>
        <p:txBody>
          <a:bodyPr/>
          <a:lstStyle/>
          <a:p>
            <a:pPr>
              <a:spcBef>
                <a:spcPct val="50000"/>
              </a:spcBef>
            </a:pPr>
            <a:r>
              <a:rPr lang="fi-FI" altLang="fi-FI" sz="2400" b="1" dirty="0">
                <a:latin typeface="Comic Sans MS" panose="030F0702030302020204" pitchFamily="66" charset="0"/>
              </a:rPr>
              <a:t> KATSON JEESUKSEEN</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Elisa Järvinen 6v</a:t>
            </a:r>
          </a:p>
          <a:p>
            <a:pPr>
              <a:spcBef>
                <a:spcPct val="50000"/>
              </a:spcBef>
            </a:pPr>
            <a:r>
              <a:rPr lang="fi-FI" altLang="fi-FI" sz="800" b="1" dirty="0">
                <a:latin typeface="Comic Sans MS" panose="030F0702030302020204" pitchFamily="66" charset="0"/>
              </a:rPr>
              <a:t>san. Elisa Järvinen &amp; Toni Mäki-</a:t>
            </a:r>
            <a:r>
              <a:rPr lang="fi-FI" altLang="fi-FI" sz="800" b="1" dirty="0" err="1">
                <a:latin typeface="Comic Sans MS" panose="030F0702030302020204" pitchFamily="66" charset="0"/>
              </a:rPr>
              <a:t>Leppilampi</a:t>
            </a:r>
            <a:endParaRPr lang="fi-FI" altLang="fi-FI" sz="800" b="1" dirty="0">
              <a:latin typeface="Comic Sans MS" panose="030F0702030302020204" pitchFamily="66" charset="0"/>
            </a:endParaRP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6867934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92480" y="2679068"/>
            <a:ext cx="10363200" cy="1470025"/>
          </a:xfrm>
        </p:spPr>
        <p:txBody>
          <a:bodyPr>
            <a:noAutofit/>
          </a:bodyPr>
          <a:lstStyle/>
          <a:p>
            <a:r>
              <a:rPr lang="fi-FI" sz="3200" dirty="0">
                <a:latin typeface="Arial Black" panose="020B0A04020102020204" pitchFamily="34" charset="0"/>
              </a:rPr>
              <a:t>NYT EN KATSO OIKEAAN,</a:t>
            </a:r>
            <a:br>
              <a:rPr lang="fi-FI" sz="3200" dirty="0">
                <a:latin typeface="Arial Black" panose="020B0A04020102020204" pitchFamily="34" charset="0"/>
              </a:rPr>
            </a:br>
            <a:r>
              <a:rPr lang="fi-FI" sz="3200" dirty="0">
                <a:latin typeface="Arial Black" panose="020B0A04020102020204" pitchFamily="34" charset="0"/>
              </a:rPr>
              <a:t>NYT EN KATSO VASEMPAAN.</a:t>
            </a:r>
            <a:br>
              <a:rPr lang="fi-FI" sz="3200" dirty="0">
                <a:latin typeface="Arial Black" panose="020B0A04020102020204" pitchFamily="34" charset="0"/>
              </a:rPr>
            </a:br>
            <a:r>
              <a:rPr lang="fi-FI" sz="3200" dirty="0">
                <a:latin typeface="Arial Black" panose="020B0A04020102020204" pitchFamily="34" charset="0"/>
              </a:rPr>
              <a:t>NYT EN KATSO TAAKSE </a:t>
            </a:r>
            <a:br>
              <a:rPr lang="fi-FI" sz="3200" dirty="0">
                <a:latin typeface="Arial Black" panose="020B0A04020102020204" pitchFamily="34" charset="0"/>
              </a:rPr>
            </a:br>
            <a:r>
              <a:rPr lang="fi-FI" sz="3200" dirty="0">
                <a:latin typeface="Arial Black" panose="020B0A04020102020204" pitchFamily="34" charset="0"/>
              </a:rPr>
              <a:t>ENKÄ EDES ETEENPÄIN.</a:t>
            </a:r>
            <a:br>
              <a:rPr lang="fi-FI" sz="3200" dirty="0">
                <a:latin typeface="Arial Black" panose="020B0A04020102020204" pitchFamily="34" charset="0"/>
              </a:rPr>
            </a:br>
            <a:r>
              <a:rPr lang="fi-FI" sz="3200" dirty="0">
                <a:latin typeface="Arial Black" panose="020B0A04020102020204" pitchFamily="34" charset="0"/>
              </a:rPr>
              <a:t/>
            </a:r>
            <a:br>
              <a:rPr lang="fi-FI" sz="3200" dirty="0">
                <a:latin typeface="Arial Black" panose="020B0A04020102020204" pitchFamily="34" charset="0"/>
              </a:rPr>
            </a:br>
            <a:r>
              <a:rPr lang="fi-FI" sz="3200" dirty="0">
                <a:latin typeface="Arial Black" panose="020B0A04020102020204" pitchFamily="34" charset="0"/>
              </a:rPr>
              <a:t>NYT MÄ KATSON TAIVAASEEN,</a:t>
            </a:r>
            <a:br>
              <a:rPr lang="fi-FI" sz="3200" dirty="0">
                <a:latin typeface="Arial Black" panose="020B0A04020102020204" pitchFamily="34" charset="0"/>
              </a:rPr>
            </a:br>
            <a:r>
              <a:rPr lang="fi-FI" sz="3200" dirty="0">
                <a:latin typeface="Arial Black" panose="020B0A04020102020204" pitchFamily="34" charset="0"/>
              </a:rPr>
              <a:t>SUORAAN HERRAAN JEESUKSEEN,</a:t>
            </a:r>
            <a:br>
              <a:rPr lang="fi-FI" sz="3200" dirty="0">
                <a:latin typeface="Arial Black" panose="020B0A04020102020204" pitchFamily="34" charset="0"/>
              </a:rPr>
            </a:br>
            <a:r>
              <a:rPr lang="fi-FI" sz="3200" dirty="0">
                <a:latin typeface="Arial Black" panose="020B0A04020102020204" pitchFamily="34" charset="0"/>
              </a:rPr>
              <a:t>JONKA KASVOT LOISTAVAT </a:t>
            </a:r>
            <a:br>
              <a:rPr lang="fi-FI" sz="3200" dirty="0">
                <a:latin typeface="Arial Black" panose="020B0A04020102020204" pitchFamily="34" charset="0"/>
              </a:rPr>
            </a:br>
            <a:r>
              <a:rPr lang="fi-FI" sz="3200" dirty="0">
                <a:latin typeface="Arial Black" panose="020B0A04020102020204" pitchFamily="34" charset="0"/>
              </a:rPr>
              <a:t>KUIN KIRKAS AURINKO!</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5"/>
            <a:ext cx="553998" cy="3625351"/>
          </a:xfrm>
          <a:prstGeom prst="rect">
            <a:avLst/>
          </a:prstGeom>
          <a:noFill/>
        </p:spPr>
        <p:txBody>
          <a:bodyPr vert="vert" wrap="none" rtlCol="0">
            <a:spAutoFit/>
          </a:bodyPr>
          <a:lstStyle/>
          <a:p>
            <a:r>
              <a:rPr lang="fi-FI" sz="2400" b="1" dirty="0">
                <a:latin typeface="Comic Sans MS" panose="030F0702030302020204" pitchFamily="66" charset="0"/>
              </a:rPr>
              <a:t>KATSON JEESUKSEEN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1/2</a:t>
            </a:r>
          </a:p>
        </p:txBody>
      </p:sp>
    </p:spTree>
    <p:extLst>
      <p:ext uri="{BB962C8B-B14F-4D97-AF65-F5344CB8AC3E}">
        <p14:creationId xmlns:p14="http://schemas.microsoft.com/office/powerpoint/2010/main" val="1363006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92776" y="3288669"/>
            <a:ext cx="10363200" cy="1470025"/>
          </a:xfrm>
        </p:spPr>
        <p:txBody>
          <a:bodyPr>
            <a:normAutofit fontScale="90000"/>
          </a:bodyPr>
          <a:lstStyle/>
          <a:p>
            <a:r>
              <a:rPr lang="fi-FI" sz="3600" dirty="0">
                <a:latin typeface="Arial Black" panose="020B0A04020102020204" pitchFamily="34" charset="0"/>
              </a:rPr>
              <a:t>NYT EN LUOTA MILJOONIIN,</a:t>
            </a:r>
            <a:br>
              <a:rPr lang="fi-FI" sz="3600" dirty="0">
                <a:latin typeface="Arial Black" panose="020B0A04020102020204" pitchFamily="34" charset="0"/>
              </a:rPr>
            </a:br>
            <a:r>
              <a:rPr lang="fi-FI" sz="3600" dirty="0">
                <a:latin typeface="Arial Black" panose="020B0A04020102020204" pitchFamily="34" charset="0"/>
              </a:rPr>
              <a:t>NYT EN LUOTA HAUIKSIIN.</a:t>
            </a:r>
            <a:br>
              <a:rPr lang="fi-FI" sz="3600" dirty="0">
                <a:latin typeface="Arial Black" panose="020B0A04020102020204" pitchFamily="34" charset="0"/>
              </a:rPr>
            </a:br>
            <a:r>
              <a:rPr lang="fi-FI" sz="3600" dirty="0">
                <a:latin typeface="Arial Black" panose="020B0A04020102020204" pitchFamily="34" charset="0"/>
              </a:rPr>
              <a:t>NYT EN LUOTA ASEISIIN </a:t>
            </a:r>
            <a:br>
              <a:rPr lang="fi-FI" sz="3600" dirty="0">
                <a:latin typeface="Arial Black" panose="020B0A04020102020204" pitchFamily="34" charset="0"/>
              </a:rPr>
            </a:br>
            <a:r>
              <a:rPr lang="fi-FI" sz="3600" dirty="0">
                <a:latin typeface="Arial Black" panose="020B0A04020102020204" pitchFamily="34" charset="0"/>
              </a:rPr>
              <a:t>TAI SUURIIN PUHEISIIN.</a:t>
            </a:r>
            <a:br>
              <a:rPr lang="fi-FI" sz="3600" dirty="0">
                <a:latin typeface="Arial Black" panose="020B0A04020102020204" pitchFamily="34" charset="0"/>
              </a:rPr>
            </a:br>
            <a:r>
              <a:rPr lang="fi-FI" sz="3600" dirty="0">
                <a:latin typeface="Arial Black" panose="020B0A04020102020204" pitchFamily="34" charset="0"/>
              </a:rPr>
              <a:t/>
            </a:r>
            <a:br>
              <a:rPr lang="fi-FI" sz="3600" dirty="0">
                <a:latin typeface="Arial Black" panose="020B0A04020102020204" pitchFamily="34" charset="0"/>
              </a:rPr>
            </a:br>
            <a:r>
              <a:rPr lang="fi-FI" sz="3600" dirty="0">
                <a:latin typeface="Arial Black" panose="020B0A04020102020204" pitchFamily="34" charset="0"/>
              </a:rPr>
              <a:t>NYT MÄ LUOTAN JEESUKSEEN,</a:t>
            </a:r>
            <a:br>
              <a:rPr lang="fi-FI" sz="3600" dirty="0">
                <a:latin typeface="Arial Black" panose="020B0A04020102020204" pitchFamily="34" charset="0"/>
              </a:rPr>
            </a:br>
            <a:r>
              <a:rPr lang="fi-FI" sz="3600" dirty="0">
                <a:latin typeface="Arial Black" panose="020B0A04020102020204" pitchFamily="34" charset="0"/>
              </a:rPr>
              <a:t>TURVAAN ISÄÄN TAIVAISEEN</a:t>
            </a:r>
            <a:br>
              <a:rPr lang="fi-FI" sz="3600" dirty="0">
                <a:latin typeface="Arial Black" panose="020B0A04020102020204" pitchFamily="34" charset="0"/>
              </a:rPr>
            </a:br>
            <a:r>
              <a:rPr lang="fi-FI" sz="3600" dirty="0">
                <a:latin typeface="Arial Black" panose="020B0A04020102020204" pitchFamily="34" charset="0"/>
              </a:rPr>
              <a:t>JONKA SANAT JOHTAVAT </a:t>
            </a:r>
            <a:br>
              <a:rPr lang="fi-FI" sz="3600" dirty="0">
                <a:latin typeface="Arial Black" panose="020B0A04020102020204" pitchFamily="34" charset="0"/>
              </a:rPr>
            </a:br>
            <a:r>
              <a:rPr lang="fi-FI" sz="3600" dirty="0">
                <a:latin typeface="Arial Black" panose="020B0A04020102020204" pitchFamily="34" charset="0"/>
              </a:rPr>
              <a:t>MUA TIELLÄ ELÄMÄN!</a:t>
            </a:r>
            <a:br>
              <a:rPr lang="fi-FI" sz="3600" dirty="0">
                <a:latin typeface="Arial Black" panose="020B0A04020102020204" pitchFamily="34" charset="0"/>
              </a:rPr>
            </a:br>
            <a:r>
              <a:rPr lang="fi-FI" dirty="0"/>
              <a:t> </a:t>
            </a:r>
            <a:br>
              <a:rPr lang="fi-FI" dirty="0"/>
            </a:br>
            <a:endParaRPr lang="fi-FI" dirty="0"/>
          </a:p>
        </p:txBody>
      </p:sp>
      <p:sp>
        <p:nvSpPr>
          <p:cNvPr id="4" name="Tekstiruutu 3"/>
          <p:cNvSpPr txBox="1"/>
          <p:nvPr/>
        </p:nvSpPr>
        <p:spPr>
          <a:xfrm>
            <a:off x="11568111" y="311445"/>
            <a:ext cx="553998" cy="3625351"/>
          </a:xfrm>
          <a:prstGeom prst="rect">
            <a:avLst/>
          </a:prstGeom>
          <a:noFill/>
        </p:spPr>
        <p:txBody>
          <a:bodyPr vert="vert" wrap="none" rtlCol="0">
            <a:spAutoFit/>
          </a:bodyPr>
          <a:lstStyle/>
          <a:p>
            <a:r>
              <a:rPr lang="fi-FI" sz="2400" b="1" dirty="0">
                <a:latin typeface="Comic Sans MS" panose="030F0702030302020204" pitchFamily="66" charset="0"/>
              </a:rPr>
              <a:t>KATSON JEESUKSEEN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2/2</a:t>
            </a:r>
          </a:p>
        </p:txBody>
      </p:sp>
    </p:spTree>
    <p:extLst>
      <p:ext uri="{BB962C8B-B14F-4D97-AF65-F5344CB8AC3E}">
        <p14:creationId xmlns:p14="http://schemas.microsoft.com/office/powerpoint/2010/main" val="3752336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457303" y="4095209"/>
            <a:ext cx="4824548" cy="973183"/>
          </a:xfrm>
        </p:spPr>
        <p:txBody>
          <a:bodyPr/>
          <a:lstStyle/>
          <a:p>
            <a:pPr>
              <a:spcBef>
                <a:spcPct val="50000"/>
              </a:spcBef>
            </a:pPr>
            <a:r>
              <a:rPr lang="fi-FI" altLang="fi-FI" sz="2400" b="1" dirty="0">
                <a:latin typeface="Comic Sans MS" panose="030F0702030302020204" pitchFamily="66" charset="0"/>
              </a:rPr>
              <a:t> MINÄ USKON</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Lasse Heikkilä</a:t>
            </a:r>
          </a:p>
          <a:p>
            <a:pPr>
              <a:spcBef>
                <a:spcPct val="50000"/>
              </a:spcBef>
            </a:pPr>
            <a:r>
              <a:rPr lang="fi-FI" altLang="fi-FI" sz="800" b="1" dirty="0">
                <a:latin typeface="Comic Sans MS" panose="030F0702030302020204" pitchFamily="66" charset="0"/>
              </a:rPr>
              <a:t>san. Lasse Heikkilä</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87536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40525" y="3055394"/>
            <a:ext cx="10363200" cy="1470025"/>
          </a:xfrm>
        </p:spPr>
        <p:txBody>
          <a:bodyPr>
            <a:normAutofit fontScale="90000"/>
          </a:bodyPr>
          <a:lstStyle/>
          <a:p>
            <a:r>
              <a:rPr lang="fi-FI" sz="3600" dirty="0">
                <a:latin typeface="Arial Black" panose="020B0A04020102020204" pitchFamily="34" charset="0"/>
              </a:rPr>
              <a:t>KUKA VIELÄ USKOO </a:t>
            </a:r>
            <a:br>
              <a:rPr lang="fi-FI" sz="3600" dirty="0">
                <a:latin typeface="Arial Black" panose="020B0A04020102020204" pitchFamily="34" charset="0"/>
              </a:rPr>
            </a:br>
            <a:r>
              <a:rPr lang="fi-FI" sz="3600" dirty="0">
                <a:latin typeface="Arial Black" panose="020B0A04020102020204" pitchFamily="34" charset="0"/>
              </a:rPr>
              <a:t>MAAN JA TAIVAAN LUOJAAN,</a:t>
            </a:r>
            <a:br>
              <a:rPr lang="fi-FI" sz="3600" dirty="0">
                <a:latin typeface="Arial Black" panose="020B0A04020102020204" pitchFamily="34" charset="0"/>
              </a:rPr>
            </a:br>
            <a:r>
              <a:rPr lang="fi-FI" sz="3600" dirty="0">
                <a:latin typeface="Arial Black" panose="020B0A04020102020204" pitchFamily="34" charset="0"/>
              </a:rPr>
              <a:t>- </a:t>
            </a:r>
            <a:r>
              <a:rPr lang="fi-FI" sz="3600" i="1" dirty="0">
                <a:latin typeface="Arial Black" panose="020B0A04020102020204" pitchFamily="34" charset="0"/>
              </a:rPr>
              <a:t>MINÄ USKON!</a:t>
            </a:r>
            <a:r>
              <a:rPr lang="fi-FI" sz="3600" dirty="0">
                <a:latin typeface="Arial Black" panose="020B0A04020102020204" pitchFamily="34" charset="0"/>
              </a:rPr>
              <a:t/>
            </a:r>
            <a:br>
              <a:rPr lang="fi-FI" sz="3600" dirty="0">
                <a:latin typeface="Arial Black" panose="020B0A04020102020204" pitchFamily="34" charset="0"/>
              </a:rPr>
            </a:br>
            <a:r>
              <a:rPr lang="fi-FI" sz="3600" dirty="0">
                <a:latin typeface="Arial Black" panose="020B0A04020102020204" pitchFamily="34" charset="0"/>
              </a:rPr>
              <a:t>VAIKKA MONTA MUUTAKIN ON TEORIAA?</a:t>
            </a:r>
            <a:br>
              <a:rPr lang="fi-FI" sz="3600" dirty="0">
                <a:latin typeface="Arial Black" panose="020B0A04020102020204" pitchFamily="34" charset="0"/>
              </a:rPr>
            </a:br>
            <a:r>
              <a:rPr lang="fi-FI" sz="3600" dirty="0">
                <a:latin typeface="Arial Black" panose="020B0A04020102020204" pitchFamily="34" charset="0"/>
              </a:rPr>
              <a:t>- </a:t>
            </a:r>
            <a:r>
              <a:rPr lang="fi-FI" sz="3600" i="1" dirty="0">
                <a:latin typeface="Arial Black" panose="020B0A04020102020204" pitchFamily="34" charset="0"/>
              </a:rPr>
              <a:t>MINÄ USKON!</a:t>
            </a:r>
            <a:br>
              <a:rPr lang="fi-FI" sz="3600" i="1"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fi-FI" sz="3600" dirty="0">
                <a:latin typeface="Arial Black" panose="020B0A04020102020204" pitchFamily="34" charset="0"/>
              </a:rPr>
              <a:t>KUKA VIELÄ USKOO </a:t>
            </a:r>
            <a:br>
              <a:rPr lang="fi-FI" sz="3600" dirty="0">
                <a:latin typeface="Arial Black" panose="020B0A04020102020204" pitchFamily="34" charset="0"/>
              </a:rPr>
            </a:br>
            <a:r>
              <a:rPr lang="fi-FI" sz="3600" dirty="0">
                <a:latin typeface="Arial Black" panose="020B0A04020102020204" pitchFamily="34" charset="0"/>
              </a:rPr>
              <a:t>IKIVANHAAN KIRJAAN,</a:t>
            </a:r>
            <a:br>
              <a:rPr lang="fi-FI" sz="3600" dirty="0">
                <a:latin typeface="Arial Black" panose="020B0A04020102020204" pitchFamily="34" charset="0"/>
              </a:rPr>
            </a:br>
            <a:r>
              <a:rPr lang="fi-FI" sz="3600" dirty="0">
                <a:latin typeface="Arial Black" panose="020B0A04020102020204" pitchFamily="34" charset="0"/>
              </a:rPr>
              <a:t>- </a:t>
            </a:r>
            <a:r>
              <a:rPr lang="fi-FI" sz="3600" i="1" dirty="0">
                <a:latin typeface="Arial Black" panose="020B0A04020102020204" pitchFamily="34" charset="0"/>
              </a:rPr>
              <a:t>MINÄ USKON!</a:t>
            </a:r>
            <a:r>
              <a:rPr lang="fi-FI" sz="3600" dirty="0">
                <a:latin typeface="Arial Black" panose="020B0A04020102020204" pitchFamily="34" charset="0"/>
              </a:rPr>
              <a:t/>
            </a:r>
            <a:br>
              <a:rPr lang="fi-FI" sz="3600" dirty="0">
                <a:latin typeface="Arial Black" panose="020B0A04020102020204" pitchFamily="34" charset="0"/>
              </a:rPr>
            </a:br>
            <a:r>
              <a:rPr lang="fi-FI" sz="3600" dirty="0">
                <a:latin typeface="Arial Black" panose="020B0A04020102020204" pitchFamily="34" charset="0"/>
              </a:rPr>
              <a:t>JONKA ALKUPERÄÄ EI VOI TODISTAA?</a:t>
            </a:r>
            <a:br>
              <a:rPr lang="fi-FI" sz="3600" dirty="0">
                <a:latin typeface="Arial Black" panose="020B0A04020102020204" pitchFamily="34" charset="0"/>
              </a:rPr>
            </a:br>
            <a:r>
              <a:rPr lang="fi-FI" sz="3600" dirty="0">
                <a:latin typeface="Arial Black" panose="020B0A04020102020204" pitchFamily="34" charset="0"/>
              </a:rPr>
              <a:t>- </a:t>
            </a:r>
            <a:r>
              <a:rPr lang="fi-FI" sz="3600" i="1" dirty="0">
                <a:latin typeface="Arial Black" panose="020B0A04020102020204" pitchFamily="34" charset="0"/>
              </a:rPr>
              <a:t>MINÄ USKON!</a:t>
            </a:r>
            <a:r>
              <a:rPr lang="fi-FI" sz="3600" dirty="0">
                <a:latin typeface="Arial Black" panose="020B0A04020102020204" pitchFamily="34" charset="0"/>
              </a:rPr>
              <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5"/>
            <a:ext cx="553998" cy="2262799"/>
          </a:xfrm>
          <a:prstGeom prst="rect">
            <a:avLst/>
          </a:prstGeom>
          <a:noFill/>
        </p:spPr>
        <p:txBody>
          <a:bodyPr vert="vert" wrap="none" rtlCol="0">
            <a:spAutoFit/>
          </a:bodyPr>
          <a:lstStyle/>
          <a:p>
            <a:r>
              <a:rPr lang="fi-FI" sz="2400" b="1" dirty="0">
                <a:latin typeface="Comic Sans MS" panose="030F0702030302020204" pitchFamily="66" charset="0"/>
              </a:rPr>
              <a:t>MINÄ USKON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smtClean="0">
                <a:latin typeface="Comic Sans MS" panose="030F0702030302020204" pitchFamily="66" charset="0"/>
              </a:rPr>
              <a:t>1/7</a:t>
            </a:r>
            <a:endParaRPr lang="fi-FI" sz="2000" b="1" dirty="0">
              <a:latin typeface="Comic Sans MS" panose="030F0702030302020204" pitchFamily="66" charset="0"/>
            </a:endParaRPr>
          </a:p>
        </p:txBody>
      </p:sp>
    </p:spTree>
    <p:extLst>
      <p:ext uri="{BB962C8B-B14F-4D97-AF65-F5344CB8AC3E}">
        <p14:creationId xmlns:p14="http://schemas.microsoft.com/office/powerpoint/2010/main" val="11343047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696687" y="2844529"/>
            <a:ext cx="10363200" cy="1470025"/>
          </a:xfrm>
        </p:spPr>
        <p:txBody>
          <a:bodyPr>
            <a:normAutofit fontScale="90000"/>
          </a:bodyPr>
          <a:lstStyle/>
          <a:p>
            <a:r>
              <a:rPr lang="fi-FI" sz="3600" dirty="0">
                <a:latin typeface="Arial Black" panose="020B0A04020102020204" pitchFamily="34" charset="0"/>
              </a:rPr>
              <a:t>TIEDE VANHENTUU. </a:t>
            </a:r>
            <a:br>
              <a:rPr lang="fi-FI" sz="3600" dirty="0">
                <a:latin typeface="Arial Black" panose="020B0A04020102020204" pitchFamily="34" charset="0"/>
              </a:rPr>
            </a:br>
            <a:r>
              <a:rPr lang="fi-FI" sz="3600" dirty="0">
                <a:latin typeface="Arial Black" panose="020B0A04020102020204" pitchFamily="34" charset="0"/>
              </a:rPr>
              <a:t>LUULOT PALJASTUU.</a:t>
            </a:r>
            <a:br>
              <a:rPr lang="fi-FI" sz="3600" dirty="0">
                <a:latin typeface="Arial Black" panose="020B0A04020102020204" pitchFamily="34" charset="0"/>
              </a:rPr>
            </a:br>
            <a:r>
              <a:rPr lang="fi-FI" sz="3600" dirty="0">
                <a:latin typeface="Arial Black" panose="020B0A04020102020204" pitchFamily="34" charset="0"/>
              </a:rPr>
              <a:t>TOTUUS KESTÄÄ HALKI AIKOJEN.</a:t>
            </a:r>
            <a:br>
              <a:rPr lang="fi-FI"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fi-FI" sz="3600" dirty="0">
                <a:latin typeface="Arial Black" panose="020B0A04020102020204" pitchFamily="34" charset="0"/>
              </a:rPr>
              <a:t>LEHDET TIEDON PUUN </a:t>
            </a:r>
            <a:br>
              <a:rPr lang="fi-FI" sz="3600" dirty="0">
                <a:latin typeface="Arial Black" panose="020B0A04020102020204" pitchFamily="34" charset="0"/>
              </a:rPr>
            </a:br>
            <a:r>
              <a:rPr lang="fi-FI" sz="3600" dirty="0">
                <a:latin typeface="Arial Black" panose="020B0A04020102020204" pitchFamily="34" charset="0"/>
              </a:rPr>
              <a:t>KOHTA KELLASTUU.</a:t>
            </a:r>
            <a:br>
              <a:rPr lang="fi-FI" sz="3600" dirty="0">
                <a:latin typeface="Arial Black" panose="020B0A04020102020204" pitchFamily="34" charset="0"/>
              </a:rPr>
            </a:br>
            <a:r>
              <a:rPr lang="fi-FI" sz="3600" dirty="0">
                <a:latin typeface="Arial Black" panose="020B0A04020102020204" pitchFamily="34" charset="0"/>
              </a:rPr>
              <a:t>TOTUUS KESTÄÄ SATEEN, HELTEEN, VIIMAN, PAKKASEN.</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11" y="311445"/>
            <a:ext cx="553998" cy="2262799"/>
          </a:xfrm>
          <a:prstGeom prst="rect">
            <a:avLst/>
          </a:prstGeom>
          <a:noFill/>
        </p:spPr>
        <p:txBody>
          <a:bodyPr vert="vert" wrap="none" rtlCol="0">
            <a:spAutoFit/>
          </a:bodyPr>
          <a:lstStyle/>
          <a:p>
            <a:r>
              <a:rPr lang="fi-FI" sz="2400" b="1" dirty="0">
                <a:latin typeface="Comic Sans MS" panose="030F0702030302020204" pitchFamily="66" charset="0"/>
              </a:rPr>
              <a:t>MINÄ USKON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smtClean="0">
                <a:latin typeface="Comic Sans MS" panose="030F0702030302020204" pitchFamily="66" charset="0"/>
              </a:rPr>
              <a:t>2/7</a:t>
            </a:r>
            <a:endParaRPr lang="fi-FI" sz="2000" b="1" dirty="0">
              <a:latin typeface="Comic Sans MS" panose="030F0702030302020204" pitchFamily="66" charset="0"/>
            </a:endParaRPr>
          </a:p>
        </p:txBody>
      </p:sp>
    </p:spTree>
    <p:extLst>
      <p:ext uri="{BB962C8B-B14F-4D97-AF65-F5344CB8AC3E}">
        <p14:creationId xmlns:p14="http://schemas.microsoft.com/office/powerpoint/2010/main" val="38388138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49235" y="2792278"/>
            <a:ext cx="10363200" cy="1470025"/>
          </a:xfrm>
        </p:spPr>
        <p:txBody>
          <a:bodyPr>
            <a:normAutofit fontScale="90000"/>
          </a:bodyPr>
          <a:lstStyle/>
          <a:p>
            <a:r>
              <a:rPr lang="fi-FI" sz="3600" dirty="0">
                <a:latin typeface="Arial Black" panose="020B0A04020102020204" pitchFamily="34" charset="0"/>
              </a:rPr>
              <a:t>MINÄ USKON ISÄÄN JUMALAAN, </a:t>
            </a:r>
            <a:br>
              <a:rPr lang="fi-FI" sz="3600" dirty="0">
                <a:latin typeface="Arial Black" panose="020B0A04020102020204" pitchFamily="34" charset="0"/>
              </a:rPr>
            </a:br>
            <a:r>
              <a:rPr lang="fi-FI" sz="3600" dirty="0">
                <a:latin typeface="Arial Black" panose="020B0A04020102020204" pitchFamily="34" charset="0"/>
              </a:rPr>
              <a:t>MINÄ USKON POIKAAN, JEESUKSEEN. </a:t>
            </a:r>
            <a:br>
              <a:rPr lang="fi-FI" sz="3600" dirty="0">
                <a:latin typeface="Arial Black" panose="020B0A04020102020204" pitchFamily="34" charset="0"/>
              </a:rPr>
            </a:br>
            <a:r>
              <a:rPr lang="fi-FI" sz="3600" dirty="0">
                <a:latin typeface="Arial Black" panose="020B0A04020102020204" pitchFamily="34" charset="0"/>
              </a:rPr>
              <a:t>MINÄ USKON PYHÄÄN HENKEEN MYÖS</a:t>
            </a:r>
            <a:br>
              <a:rPr lang="fi-FI" sz="3600" dirty="0">
                <a:latin typeface="Arial Black" panose="020B0A04020102020204" pitchFamily="34" charset="0"/>
              </a:rPr>
            </a:br>
            <a:r>
              <a:rPr lang="fi-FI" sz="3600" dirty="0">
                <a:latin typeface="Arial Black" panose="020B0A04020102020204" pitchFamily="34" charset="0"/>
              </a:rPr>
              <a:t>JA NÄIDEN KOLMEN YHTEYTEEN.</a:t>
            </a:r>
            <a:br>
              <a:rPr lang="fi-FI"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fi-FI" sz="3600" dirty="0">
                <a:latin typeface="Arial Black" panose="020B0A04020102020204" pitchFamily="34" charset="0"/>
              </a:rPr>
              <a:t>USKON, ETTÄ JEESUS ON </a:t>
            </a:r>
            <a:br>
              <a:rPr lang="fi-FI" sz="3600" dirty="0">
                <a:latin typeface="Arial Black" panose="020B0A04020102020204" pitchFamily="34" charset="0"/>
              </a:rPr>
            </a:br>
            <a:r>
              <a:rPr lang="fi-FI" sz="3600" dirty="0">
                <a:latin typeface="Arial Black" panose="020B0A04020102020204" pitchFamily="34" charset="0"/>
              </a:rPr>
              <a:t>KUOLEMALLAAN TEHNYT SOVINNON, </a:t>
            </a:r>
            <a:br>
              <a:rPr lang="fi-FI" sz="3600" dirty="0">
                <a:latin typeface="Arial Black" panose="020B0A04020102020204" pitchFamily="34" charset="0"/>
              </a:rPr>
            </a:br>
            <a:r>
              <a:rPr lang="fi-FI" sz="3600" dirty="0">
                <a:latin typeface="Arial Black" panose="020B0A04020102020204" pitchFamily="34" charset="0"/>
              </a:rPr>
              <a:t>AVANNUT TIEN IHMISEN JA LUOJAN UUTEEN SUHTEESEEN.</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11" y="311445"/>
            <a:ext cx="553998" cy="2262799"/>
          </a:xfrm>
          <a:prstGeom prst="rect">
            <a:avLst/>
          </a:prstGeom>
          <a:noFill/>
        </p:spPr>
        <p:txBody>
          <a:bodyPr vert="vert" wrap="none" rtlCol="0">
            <a:spAutoFit/>
          </a:bodyPr>
          <a:lstStyle/>
          <a:p>
            <a:r>
              <a:rPr lang="fi-FI" sz="2400" b="1" dirty="0">
                <a:latin typeface="Comic Sans MS" panose="030F0702030302020204" pitchFamily="66" charset="0"/>
              </a:rPr>
              <a:t>MINÄ USKON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smtClean="0">
                <a:latin typeface="Comic Sans MS" panose="030F0702030302020204" pitchFamily="66" charset="0"/>
              </a:rPr>
              <a:t>3/7</a:t>
            </a:r>
            <a:endParaRPr lang="fi-FI" sz="2000" b="1" dirty="0">
              <a:latin typeface="Comic Sans MS" panose="030F0702030302020204" pitchFamily="66" charset="0"/>
            </a:endParaRPr>
          </a:p>
        </p:txBody>
      </p:sp>
    </p:spTree>
    <p:extLst>
      <p:ext uri="{BB962C8B-B14F-4D97-AF65-F5344CB8AC3E}">
        <p14:creationId xmlns:p14="http://schemas.microsoft.com/office/powerpoint/2010/main" val="28720065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22811" y="3194733"/>
            <a:ext cx="10363200" cy="1470025"/>
          </a:xfrm>
        </p:spPr>
        <p:txBody>
          <a:bodyPr>
            <a:normAutofit fontScale="90000"/>
          </a:bodyPr>
          <a:lstStyle/>
          <a:p>
            <a:r>
              <a:rPr lang="fi-FI" sz="3600" dirty="0">
                <a:latin typeface="Arial Black" panose="020B0A04020102020204" pitchFamily="34" charset="0"/>
              </a:rPr>
              <a:t>KUKA VIELÄ USKOO </a:t>
            </a:r>
            <a:br>
              <a:rPr lang="fi-FI" sz="3600" dirty="0">
                <a:latin typeface="Arial Black" panose="020B0A04020102020204" pitchFamily="34" charset="0"/>
              </a:rPr>
            </a:br>
            <a:r>
              <a:rPr lang="fi-FI" sz="3600" dirty="0">
                <a:latin typeface="Arial Black" panose="020B0A04020102020204" pitchFamily="34" charset="0"/>
              </a:rPr>
              <a:t>	BETLEHEMIN TÄHTEEN,</a:t>
            </a:r>
            <a:br>
              <a:rPr lang="fi-FI" sz="3600" dirty="0">
                <a:latin typeface="Arial Black" panose="020B0A04020102020204" pitchFamily="34" charset="0"/>
              </a:rPr>
            </a:br>
            <a:r>
              <a:rPr lang="fi-FI" sz="3600" dirty="0">
                <a:latin typeface="Arial Black" panose="020B0A04020102020204" pitchFamily="34" charset="0"/>
              </a:rPr>
              <a:t>- </a:t>
            </a:r>
            <a:r>
              <a:rPr lang="fi-FI" sz="3600" i="1" dirty="0">
                <a:latin typeface="Arial Black" panose="020B0A04020102020204" pitchFamily="34" charset="0"/>
              </a:rPr>
              <a:t>MINÄ USKON!</a:t>
            </a:r>
            <a:r>
              <a:rPr lang="fi-FI" sz="3600" dirty="0">
                <a:latin typeface="Arial Black" panose="020B0A04020102020204" pitchFamily="34" charset="0"/>
              </a:rPr>
              <a:t/>
            </a:r>
            <a:br>
              <a:rPr lang="fi-FI" sz="3600" dirty="0">
                <a:latin typeface="Arial Black" panose="020B0A04020102020204" pitchFamily="34" charset="0"/>
              </a:rPr>
            </a:br>
            <a:r>
              <a:rPr lang="fi-FI" sz="3600" dirty="0">
                <a:latin typeface="Arial Black" panose="020B0A04020102020204" pitchFamily="34" charset="0"/>
              </a:rPr>
              <a:t>KUKA LAPSEEN </a:t>
            </a:r>
            <a:br>
              <a:rPr lang="fi-FI" sz="3600" dirty="0">
                <a:latin typeface="Arial Black" panose="020B0A04020102020204" pitchFamily="34" charset="0"/>
              </a:rPr>
            </a:br>
            <a:r>
              <a:rPr lang="fi-FI" sz="3600" dirty="0">
                <a:latin typeface="Arial Black" panose="020B0A04020102020204" pitchFamily="34" charset="0"/>
              </a:rPr>
              <a:t>SYNNYTTÄMÄÄN NEITSYEN?</a:t>
            </a:r>
            <a:br>
              <a:rPr lang="fi-FI" sz="3600" dirty="0">
                <a:latin typeface="Arial Black" panose="020B0A04020102020204" pitchFamily="34" charset="0"/>
              </a:rPr>
            </a:br>
            <a:r>
              <a:rPr lang="fi-FI" sz="3600" dirty="0">
                <a:latin typeface="Arial Black" panose="020B0A04020102020204" pitchFamily="34" charset="0"/>
              </a:rPr>
              <a:t>- </a:t>
            </a:r>
            <a:r>
              <a:rPr lang="fi-FI" sz="3600" i="1" dirty="0">
                <a:latin typeface="Arial Black" panose="020B0A04020102020204" pitchFamily="34" charset="0"/>
              </a:rPr>
              <a:t>MINÄ USKON!</a:t>
            </a:r>
            <a:r>
              <a:rPr lang="fi-FI" sz="3200" i="1" dirty="0">
                <a:latin typeface="Arial Black" panose="020B0A04020102020204" pitchFamily="34" charset="0"/>
              </a:rPr>
              <a:t/>
            </a:r>
            <a:br>
              <a:rPr lang="fi-FI" sz="3200" i="1" dirty="0">
                <a:latin typeface="Arial Black" panose="020B0A04020102020204" pitchFamily="34" charset="0"/>
              </a:rPr>
            </a:br>
            <a:r>
              <a:rPr lang="fi-FI" sz="1200" dirty="0">
                <a:latin typeface="Arial Black" panose="020B0A04020102020204" pitchFamily="34" charset="0"/>
              </a:rPr>
              <a:t/>
            </a:r>
            <a:br>
              <a:rPr lang="fi-FI" sz="1200" dirty="0">
                <a:latin typeface="Arial Black" panose="020B0A04020102020204" pitchFamily="34" charset="0"/>
              </a:rPr>
            </a:br>
            <a:r>
              <a:rPr lang="fi-FI" sz="3600" dirty="0">
                <a:latin typeface="Arial Black" panose="020B0A04020102020204" pitchFamily="34" charset="0"/>
              </a:rPr>
              <a:t>KUKA KUOLLEEN MIEHEN YLÖSNOUSEMUKSEEN,</a:t>
            </a:r>
            <a:br>
              <a:rPr lang="fi-FI" sz="3600" dirty="0">
                <a:latin typeface="Arial Black" panose="020B0A04020102020204" pitchFamily="34" charset="0"/>
              </a:rPr>
            </a:br>
            <a:r>
              <a:rPr lang="fi-FI" sz="3600" dirty="0">
                <a:latin typeface="Arial Black" panose="020B0A04020102020204" pitchFamily="34" charset="0"/>
              </a:rPr>
              <a:t>- </a:t>
            </a:r>
            <a:r>
              <a:rPr lang="fi-FI" sz="3600" i="1" dirty="0">
                <a:latin typeface="Arial Black" panose="020B0A04020102020204" pitchFamily="34" charset="0"/>
              </a:rPr>
              <a:t>MINÄ USKON!</a:t>
            </a:r>
            <a:r>
              <a:rPr lang="fi-FI" sz="3600" dirty="0">
                <a:latin typeface="Arial Black" panose="020B0A04020102020204" pitchFamily="34" charset="0"/>
              </a:rPr>
              <a:t/>
            </a:r>
            <a:br>
              <a:rPr lang="fi-FI" sz="3600" dirty="0">
                <a:latin typeface="Arial Black" panose="020B0A04020102020204" pitchFamily="34" charset="0"/>
              </a:rPr>
            </a:br>
            <a:r>
              <a:rPr lang="fi-FI" sz="3600" dirty="0">
                <a:latin typeface="Arial Black" panose="020B0A04020102020204" pitchFamily="34" charset="0"/>
              </a:rPr>
              <a:t>KUKA VIELÄ USKOO </a:t>
            </a:r>
            <a:br>
              <a:rPr lang="fi-FI" sz="3600" dirty="0">
                <a:latin typeface="Arial Black" panose="020B0A04020102020204" pitchFamily="34" charset="0"/>
              </a:rPr>
            </a:br>
            <a:r>
              <a:rPr lang="fi-FI" sz="3600" dirty="0">
                <a:latin typeface="Arial Black" panose="020B0A04020102020204" pitchFamily="34" charset="0"/>
              </a:rPr>
              <a:t>VOIMAAN RAKKAUDEN?</a:t>
            </a:r>
            <a:br>
              <a:rPr lang="fi-FI" sz="3600" dirty="0">
                <a:latin typeface="Arial Black" panose="020B0A04020102020204" pitchFamily="34" charset="0"/>
              </a:rPr>
            </a:br>
            <a:r>
              <a:rPr lang="fi-FI" sz="3600" dirty="0">
                <a:latin typeface="Arial Black" panose="020B0A04020102020204" pitchFamily="34" charset="0"/>
              </a:rPr>
              <a:t>- </a:t>
            </a:r>
            <a:r>
              <a:rPr lang="fi-FI" sz="3600" i="1" dirty="0">
                <a:latin typeface="Arial Black" panose="020B0A04020102020204" pitchFamily="34" charset="0"/>
              </a:rPr>
              <a:t>MINÄ USKON!</a:t>
            </a:r>
            <a:r>
              <a:rPr lang="fi-FI" sz="3600" dirty="0">
                <a:latin typeface="Arial Black" panose="020B0A04020102020204" pitchFamily="34" charset="0"/>
              </a:rPr>
              <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5"/>
            <a:ext cx="553998" cy="2262799"/>
          </a:xfrm>
          <a:prstGeom prst="rect">
            <a:avLst/>
          </a:prstGeom>
          <a:noFill/>
        </p:spPr>
        <p:txBody>
          <a:bodyPr vert="vert" wrap="none" rtlCol="0">
            <a:spAutoFit/>
          </a:bodyPr>
          <a:lstStyle/>
          <a:p>
            <a:r>
              <a:rPr lang="fi-FI" sz="2400" b="1" dirty="0">
                <a:latin typeface="Comic Sans MS" panose="030F0702030302020204" pitchFamily="66" charset="0"/>
              </a:rPr>
              <a:t>MINÄ USKON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smtClean="0">
                <a:latin typeface="Comic Sans MS" panose="030F0702030302020204" pitchFamily="66" charset="0"/>
              </a:rPr>
              <a:t>4/7</a:t>
            </a:r>
            <a:endParaRPr lang="fi-FI" sz="2000" b="1" dirty="0">
              <a:latin typeface="Comic Sans MS" panose="030F0702030302020204" pitchFamily="66" charset="0"/>
            </a:endParaRPr>
          </a:p>
        </p:txBody>
      </p:sp>
    </p:spTree>
    <p:extLst>
      <p:ext uri="{BB962C8B-B14F-4D97-AF65-F5344CB8AC3E}">
        <p14:creationId xmlns:p14="http://schemas.microsoft.com/office/powerpoint/2010/main" val="3949436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23109" y="2800988"/>
            <a:ext cx="10363200" cy="1470025"/>
          </a:xfrm>
        </p:spPr>
        <p:txBody>
          <a:bodyPr>
            <a:noAutofit/>
          </a:bodyPr>
          <a:lstStyle/>
          <a:p>
            <a:pPr>
              <a:lnSpc>
                <a:spcPct val="150000"/>
              </a:lnSpc>
            </a:pPr>
            <a:r>
              <a:rPr lang="fi-FI" sz="3200" dirty="0">
                <a:latin typeface="Arial Black" panose="020B0A04020102020204" pitchFamily="34" charset="0"/>
              </a:rPr>
              <a:t>MEILLÄ MAAILMAN PARAS ON UUTINEN:</a:t>
            </a:r>
            <a:br>
              <a:rPr lang="fi-FI" sz="3200" dirty="0">
                <a:latin typeface="Arial Black" panose="020B0A04020102020204" pitchFamily="34" charset="0"/>
              </a:rPr>
            </a:br>
            <a:r>
              <a:rPr lang="fi-FI" sz="3200" dirty="0">
                <a:latin typeface="Arial Black" panose="020B0A04020102020204" pitchFamily="34" charset="0"/>
              </a:rPr>
              <a:t>JEESUS, PELASTAJA JOKAISEN.</a:t>
            </a:r>
            <a:br>
              <a:rPr lang="fi-FI" sz="3200" dirty="0">
                <a:latin typeface="Arial Black" panose="020B0A04020102020204" pitchFamily="34" charset="0"/>
              </a:rPr>
            </a:br>
            <a:r>
              <a:rPr lang="fi-FI" sz="3200" dirty="0">
                <a:latin typeface="Arial Black" panose="020B0A04020102020204" pitchFamily="34" charset="0"/>
              </a:rPr>
              <a:t>JUMALA ANTOI POIKANSA KUOLEMAAN,</a:t>
            </a:r>
            <a:br>
              <a:rPr lang="fi-FI" sz="3200" dirty="0">
                <a:latin typeface="Arial Black" panose="020B0A04020102020204" pitchFamily="34" charset="0"/>
              </a:rPr>
            </a:br>
            <a:r>
              <a:rPr lang="fi-FI" sz="3200" dirty="0">
                <a:latin typeface="Arial Black" panose="020B0A04020102020204" pitchFamily="34" charset="0"/>
              </a:rPr>
              <a:t>ETTÄ KERRAN OLLA TAIVAASSA SAAN.</a:t>
            </a:r>
            <a:r>
              <a:rPr lang="fi-FI" sz="3200" dirty="0"/>
              <a:t/>
            </a:r>
            <a:br>
              <a:rPr lang="fi-FI" sz="3200" dirty="0"/>
            </a:br>
            <a:endParaRPr lang="fi-FI" sz="3200" dirty="0"/>
          </a:p>
        </p:txBody>
      </p:sp>
      <p:sp>
        <p:nvSpPr>
          <p:cNvPr id="5" name="Tekstiruutu 4"/>
          <p:cNvSpPr txBox="1"/>
          <p:nvPr/>
        </p:nvSpPr>
        <p:spPr>
          <a:xfrm>
            <a:off x="11491807" y="304801"/>
            <a:ext cx="553998" cy="3852978"/>
          </a:xfrm>
          <a:prstGeom prst="rect">
            <a:avLst/>
          </a:prstGeom>
          <a:noFill/>
        </p:spPr>
        <p:txBody>
          <a:bodyPr vert="vert" wrap="none" rtlCol="0">
            <a:spAutoFit/>
          </a:bodyPr>
          <a:lstStyle/>
          <a:p>
            <a:r>
              <a:rPr lang="fi-FI" sz="2400" b="1" dirty="0">
                <a:latin typeface="Comic Sans MS" panose="030F0702030302020204" pitchFamily="66" charset="0"/>
              </a:rPr>
              <a:t>TÄÄ NÄKY LEVITÄ SAA</a:t>
            </a:r>
          </a:p>
        </p:txBody>
      </p:sp>
      <p:sp>
        <p:nvSpPr>
          <p:cNvPr id="6" name="Tekstiruutu 5"/>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2/5</a:t>
            </a:r>
          </a:p>
        </p:txBody>
      </p:sp>
    </p:spTree>
    <p:extLst>
      <p:ext uri="{BB962C8B-B14F-4D97-AF65-F5344CB8AC3E}">
        <p14:creationId xmlns:p14="http://schemas.microsoft.com/office/powerpoint/2010/main" val="274467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96983" y="3009993"/>
            <a:ext cx="10363200" cy="1470025"/>
          </a:xfrm>
        </p:spPr>
        <p:txBody>
          <a:bodyPr>
            <a:noAutofit/>
          </a:bodyPr>
          <a:lstStyle/>
          <a:p>
            <a:pPr>
              <a:lnSpc>
                <a:spcPct val="150000"/>
              </a:lnSpc>
            </a:pPr>
            <a:r>
              <a:rPr lang="fi-FI" sz="3200" dirty="0">
                <a:latin typeface="Arial Black" panose="020B0A04020102020204" pitchFamily="34" charset="0"/>
              </a:rPr>
              <a:t>AAMU ILMESTYY. TÄHDET HIMMENTYY.</a:t>
            </a:r>
            <a:br>
              <a:rPr lang="fi-FI" sz="3200" dirty="0">
                <a:latin typeface="Arial Black" panose="020B0A04020102020204" pitchFamily="34" charset="0"/>
              </a:rPr>
            </a:br>
            <a:r>
              <a:rPr lang="fi-FI" sz="3200" dirty="0">
                <a:latin typeface="Arial Black" panose="020B0A04020102020204" pitchFamily="34" charset="0"/>
              </a:rPr>
              <a:t>RAKKAUS EI SAMMU MILLOINKAAN.</a:t>
            </a:r>
            <a:br>
              <a:rPr lang="fi-FI" sz="3200" dirty="0">
                <a:latin typeface="Arial Black" panose="020B0A04020102020204" pitchFamily="34" charset="0"/>
              </a:rPr>
            </a:br>
            <a:r>
              <a:rPr lang="fi-FI" sz="3200" dirty="0">
                <a:latin typeface="Arial Black" panose="020B0A04020102020204" pitchFamily="34" charset="0"/>
              </a:rPr>
              <a:t>LAULU VAIMENTUU. TUNNE LAIMENTUU.</a:t>
            </a:r>
            <a:br>
              <a:rPr lang="fi-FI" sz="3200" dirty="0">
                <a:latin typeface="Arial Black" panose="020B0A04020102020204" pitchFamily="34" charset="0"/>
              </a:rPr>
            </a:br>
            <a:r>
              <a:rPr lang="fi-FI" sz="3200" dirty="0">
                <a:latin typeface="Arial Black" panose="020B0A04020102020204" pitchFamily="34" charset="0"/>
              </a:rPr>
              <a:t>RAKKAUDEN VOIMA VOITTAA </a:t>
            </a:r>
            <a:br>
              <a:rPr lang="fi-FI" sz="3200" dirty="0">
                <a:latin typeface="Arial Black" panose="020B0A04020102020204" pitchFamily="34" charset="0"/>
              </a:rPr>
            </a:br>
            <a:r>
              <a:rPr lang="fi-FI" sz="3200" dirty="0">
                <a:latin typeface="Arial Black" panose="020B0A04020102020204" pitchFamily="34" charset="0"/>
              </a:rPr>
              <a:t>VOIMAN KUOLEMAN.</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5"/>
            <a:ext cx="553998" cy="2262799"/>
          </a:xfrm>
          <a:prstGeom prst="rect">
            <a:avLst/>
          </a:prstGeom>
          <a:noFill/>
        </p:spPr>
        <p:txBody>
          <a:bodyPr vert="vert" wrap="none" rtlCol="0">
            <a:spAutoFit/>
          </a:bodyPr>
          <a:lstStyle/>
          <a:p>
            <a:r>
              <a:rPr lang="fi-FI" sz="2400" b="1" dirty="0">
                <a:latin typeface="Comic Sans MS" panose="030F0702030302020204" pitchFamily="66" charset="0"/>
              </a:rPr>
              <a:t>MINÄ USKON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smtClean="0">
                <a:latin typeface="Comic Sans MS" panose="030F0702030302020204" pitchFamily="66" charset="0"/>
              </a:rPr>
              <a:t>5/7</a:t>
            </a:r>
            <a:endParaRPr lang="fi-FI" sz="2000" b="1" dirty="0">
              <a:latin typeface="Comic Sans MS" panose="030F0702030302020204" pitchFamily="66" charset="0"/>
            </a:endParaRPr>
          </a:p>
        </p:txBody>
      </p:sp>
    </p:spTree>
    <p:extLst>
      <p:ext uri="{BB962C8B-B14F-4D97-AF65-F5344CB8AC3E}">
        <p14:creationId xmlns:p14="http://schemas.microsoft.com/office/powerpoint/2010/main" val="5439977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49235" y="2792278"/>
            <a:ext cx="10363200" cy="1470025"/>
          </a:xfrm>
        </p:spPr>
        <p:txBody>
          <a:bodyPr>
            <a:normAutofit fontScale="90000"/>
          </a:bodyPr>
          <a:lstStyle/>
          <a:p>
            <a:r>
              <a:rPr lang="fi-FI" sz="3600" dirty="0">
                <a:latin typeface="Arial Black" panose="020B0A04020102020204" pitchFamily="34" charset="0"/>
              </a:rPr>
              <a:t>MINÄ USKON ISÄÄN JUMALAAN, </a:t>
            </a:r>
            <a:br>
              <a:rPr lang="fi-FI" sz="3600" dirty="0">
                <a:latin typeface="Arial Black" panose="020B0A04020102020204" pitchFamily="34" charset="0"/>
              </a:rPr>
            </a:br>
            <a:r>
              <a:rPr lang="fi-FI" sz="3600" dirty="0">
                <a:latin typeface="Arial Black" panose="020B0A04020102020204" pitchFamily="34" charset="0"/>
              </a:rPr>
              <a:t>MINÄ USKON POIKAAN, JEESUKSEEN. </a:t>
            </a:r>
            <a:br>
              <a:rPr lang="fi-FI" sz="3600" dirty="0">
                <a:latin typeface="Arial Black" panose="020B0A04020102020204" pitchFamily="34" charset="0"/>
              </a:rPr>
            </a:br>
            <a:r>
              <a:rPr lang="fi-FI" sz="3600" dirty="0">
                <a:latin typeface="Arial Black" panose="020B0A04020102020204" pitchFamily="34" charset="0"/>
              </a:rPr>
              <a:t>MINÄ USKON PYHÄÄN HENKEEN MYÖS</a:t>
            </a:r>
            <a:br>
              <a:rPr lang="fi-FI" sz="3600" dirty="0">
                <a:latin typeface="Arial Black" panose="020B0A04020102020204" pitchFamily="34" charset="0"/>
              </a:rPr>
            </a:br>
            <a:r>
              <a:rPr lang="fi-FI" sz="3600" dirty="0">
                <a:latin typeface="Arial Black" panose="020B0A04020102020204" pitchFamily="34" charset="0"/>
              </a:rPr>
              <a:t>JA NÄIDEN KOLMEN YHTEYTEEN.</a:t>
            </a:r>
            <a:br>
              <a:rPr lang="fi-FI"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fi-FI" sz="3600" dirty="0">
                <a:latin typeface="Arial Black" panose="020B0A04020102020204" pitchFamily="34" charset="0"/>
              </a:rPr>
              <a:t>USKON, ETTÄ JEESUS ON </a:t>
            </a:r>
            <a:br>
              <a:rPr lang="fi-FI" sz="3600" dirty="0">
                <a:latin typeface="Arial Black" panose="020B0A04020102020204" pitchFamily="34" charset="0"/>
              </a:rPr>
            </a:br>
            <a:r>
              <a:rPr lang="fi-FI" sz="3600" dirty="0">
                <a:latin typeface="Arial Black" panose="020B0A04020102020204" pitchFamily="34" charset="0"/>
              </a:rPr>
              <a:t>KUOLEMALLAAN TEHNYT SOVINNON, </a:t>
            </a:r>
            <a:br>
              <a:rPr lang="fi-FI" sz="3600" dirty="0">
                <a:latin typeface="Arial Black" panose="020B0A04020102020204" pitchFamily="34" charset="0"/>
              </a:rPr>
            </a:br>
            <a:r>
              <a:rPr lang="fi-FI" sz="3600" dirty="0">
                <a:latin typeface="Arial Black" panose="020B0A04020102020204" pitchFamily="34" charset="0"/>
              </a:rPr>
              <a:t>AVANNUT TIEN IHMISEN JA LUOJAN UUTEEN SUHTEESEEN.</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11" y="311445"/>
            <a:ext cx="553998" cy="2262799"/>
          </a:xfrm>
          <a:prstGeom prst="rect">
            <a:avLst/>
          </a:prstGeom>
          <a:noFill/>
        </p:spPr>
        <p:txBody>
          <a:bodyPr vert="vert" wrap="none" rtlCol="0">
            <a:spAutoFit/>
          </a:bodyPr>
          <a:lstStyle/>
          <a:p>
            <a:r>
              <a:rPr lang="fi-FI" sz="2400" b="1" dirty="0">
                <a:latin typeface="Comic Sans MS" panose="030F0702030302020204" pitchFamily="66" charset="0"/>
              </a:rPr>
              <a:t>MINÄ USKON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smtClean="0">
                <a:latin typeface="Comic Sans MS" panose="030F0702030302020204" pitchFamily="66" charset="0"/>
              </a:rPr>
              <a:t>6/7</a:t>
            </a:r>
            <a:endParaRPr lang="fi-FI" sz="2000" b="1" dirty="0">
              <a:latin typeface="Comic Sans MS" panose="030F0702030302020204" pitchFamily="66" charset="0"/>
            </a:endParaRPr>
          </a:p>
        </p:txBody>
      </p:sp>
    </p:spTree>
    <p:extLst>
      <p:ext uri="{BB962C8B-B14F-4D97-AF65-F5344CB8AC3E}">
        <p14:creationId xmlns:p14="http://schemas.microsoft.com/office/powerpoint/2010/main" val="34721753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457303" y="4095209"/>
            <a:ext cx="4824548" cy="973183"/>
          </a:xfrm>
        </p:spPr>
        <p:txBody>
          <a:bodyPr/>
          <a:lstStyle/>
          <a:p>
            <a:pPr>
              <a:spcBef>
                <a:spcPct val="50000"/>
              </a:spcBef>
            </a:pPr>
            <a:r>
              <a:rPr lang="fi-FI" altLang="fi-FI" sz="2400" b="1" dirty="0">
                <a:latin typeface="Comic Sans MS" panose="030F0702030302020204" pitchFamily="66" charset="0"/>
              </a:rPr>
              <a:t> IHANA JEESUS</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Elina Forsberg</a:t>
            </a:r>
          </a:p>
          <a:p>
            <a:pPr>
              <a:spcBef>
                <a:spcPct val="50000"/>
              </a:spcBef>
            </a:pPr>
            <a:r>
              <a:rPr lang="fi-FI" altLang="fi-FI" sz="800" b="1" dirty="0">
                <a:latin typeface="Comic Sans MS" panose="030F0702030302020204" pitchFamily="66" charset="0"/>
              </a:rPr>
              <a:t>san. Outi Rossi</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33080112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49235" y="2792278"/>
            <a:ext cx="10363200" cy="1470025"/>
          </a:xfrm>
        </p:spPr>
        <p:txBody>
          <a:bodyPr>
            <a:normAutofit fontScale="90000"/>
          </a:bodyPr>
          <a:lstStyle/>
          <a:p>
            <a:r>
              <a:rPr lang="fi-FI" sz="3600" dirty="0" smtClean="0">
                <a:latin typeface="Arial Black" panose="020B0A04020102020204" pitchFamily="34" charset="0"/>
              </a:rPr>
              <a:t>USKON </a:t>
            </a:r>
            <a:r>
              <a:rPr lang="fi-FI" sz="3600" dirty="0">
                <a:latin typeface="Arial Black" panose="020B0A04020102020204" pitchFamily="34" charset="0"/>
              </a:rPr>
              <a:t>ISÄÄN JUMALAAN, </a:t>
            </a:r>
            <a:br>
              <a:rPr lang="fi-FI" sz="3600" dirty="0">
                <a:latin typeface="Arial Black" panose="020B0A04020102020204" pitchFamily="34" charset="0"/>
              </a:rPr>
            </a:br>
            <a:r>
              <a:rPr lang="fi-FI" sz="3600" dirty="0">
                <a:latin typeface="Arial Black" panose="020B0A04020102020204" pitchFamily="34" charset="0"/>
              </a:rPr>
              <a:t>MINÄ USKON POIKAAN, JEESUKSEEN. </a:t>
            </a:r>
            <a:br>
              <a:rPr lang="fi-FI" sz="3600" dirty="0">
                <a:latin typeface="Arial Black" panose="020B0A04020102020204" pitchFamily="34" charset="0"/>
              </a:rPr>
            </a:br>
            <a:r>
              <a:rPr lang="fi-FI" sz="3600" dirty="0">
                <a:latin typeface="Arial Black" panose="020B0A04020102020204" pitchFamily="34" charset="0"/>
              </a:rPr>
              <a:t>MINÄ USKON PYHÄÄN HENKEEN MYÖS</a:t>
            </a:r>
            <a:br>
              <a:rPr lang="fi-FI" sz="3600" dirty="0">
                <a:latin typeface="Arial Black" panose="020B0A04020102020204" pitchFamily="34" charset="0"/>
              </a:rPr>
            </a:br>
            <a:r>
              <a:rPr lang="fi-FI" sz="3600" dirty="0">
                <a:latin typeface="Arial Black" panose="020B0A04020102020204" pitchFamily="34" charset="0"/>
              </a:rPr>
              <a:t>JA NÄIDEN KOLMEN YHTEYTEEN.</a:t>
            </a:r>
            <a:br>
              <a:rPr lang="fi-FI"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fi-FI" sz="3600" dirty="0">
                <a:latin typeface="Arial Black" panose="020B0A04020102020204" pitchFamily="34" charset="0"/>
              </a:rPr>
              <a:t>USKON, ETTÄ JEESUS ON </a:t>
            </a:r>
            <a:br>
              <a:rPr lang="fi-FI" sz="3600" dirty="0">
                <a:latin typeface="Arial Black" panose="020B0A04020102020204" pitchFamily="34" charset="0"/>
              </a:rPr>
            </a:br>
            <a:r>
              <a:rPr lang="fi-FI" sz="3600" dirty="0">
                <a:latin typeface="Arial Black" panose="020B0A04020102020204" pitchFamily="34" charset="0"/>
              </a:rPr>
              <a:t>KUOLEMALLAAN TEHNYT SOVINNON, </a:t>
            </a:r>
            <a:br>
              <a:rPr lang="fi-FI" sz="3600" dirty="0">
                <a:latin typeface="Arial Black" panose="020B0A04020102020204" pitchFamily="34" charset="0"/>
              </a:rPr>
            </a:br>
            <a:r>
              <a:rPr lang="fi-FI" sz="3600" dirty="0">
                <a:latin typeface="Arial Black" panose="020B0A04020102020204" pitchFamily="34" charset="0"/>
              </a:rPr>
              <a:t>AVANNUT TIEN IHMISEN JA LUOJAN UUTEEN SUHTEESEEN.</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11" y="311445"/>
            <a:ext cx="553998" cy="2262799"/>
          </a:xfrm>
          <a:prstGeom prst="rect">
            <a:avLst/>
          </a:prstGeom>
          <a:noFill/>
        </p:spPr>
        <p:txBody>
          <a:bodyPr vert="vert" wrap="none" rtlCol="0">
            <a:spAutoFit/>
          </a:bodyPr>
          <a:lstStyle/>
          <a:p>
            <a:r>
              <a:rPr lang="fi-FI" sz="2400" b="1" dirty="0">
                <a:latin typeface="Comic Sans MS" panose="030F0702030302020204" pitchFamily="66" charset="0"/>
              </a:rPr>
              <a:t>MINÄ USKON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7</a:t>
            </a:r>
            <a:r>
              <a:rPr lang="fi-FI" sz="2000" b="1" dirty="0" smtClean="0">
                <a:latin typeface="Comic Sans MS" panose="030F0702030302020204" pitchFamily="66" charset="0"/>
              </a:rPr>
              <a:t>/7</a:t>
            </a:r>
            <a:endParaRPr lang="fi-FI" sz="2000" b="1" dirty="0">
              <a:latin typeface="Comic Sans MS" panose="030F0702030302020204" pitchFamily="66" charset="0"/>
            </a:endParaRPr>
          </a:p>
        </p:txBody>
      </p:sp>
    </p:spTree>
    <p:extLst>
      <p:ext uri="{BB962C8B-B14F-4D97-AF65-F5344CB8AC3E}">
        <p14:creationId xmlns:p14="http://schemas.microsoft.com/office/powerpoint/2010/main" val="724125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92777" y="2975160"/>
            <a:ext cx="10363200" cy="1470025"/>
          </a:xfrm>
        </p:spPr>
        <p:txBody>
          <a:bodyPr>
            <a:noAutofit/>
          </a:bodyPr>
          <a:lstStyle/>
          <a:p>
            <a:pPr>
              <a:lnSpc>
                <a:spcPct val="150000"/>
              </a:lnSpc>
            </a:pPr>
            <a:r>
              <a:rPr lang="fi-FI" sz="3200" dirty="0">
                <a:latin typeface="Arial Black" panose="020B0A04020102020204" pitchFamily="34" charset="0"/>
              </a:rPr>
              <a:t>IHANA JEESUS, SUA RAKASTAN PALJON.</a:t>
            </a:r>
            <a:br>
              <a:rPr lang="fi-FI" sz="3200" dirty="0">
                <a:latin typeface="Arial Black" panose="020B0A04020102020204" pitchFamily="34" charset="0"/>
              </a:rPr>
            </a:br>
            <a:r>
              <a:rPr lang="fi-FI" sz="3200" dirty="0">
                <a:latin typeface="Arial Black" panose="020B0A04020102020204" pitchFamily="34" charset="0"/>
              </a:rPr>
              <a:t>IHANA JEESUS, SINUA PALVON.</a:t>
            </a:r>
            <a:br>
              <a:rPr lang="fi-FI" sz="3200" dirty="0">
                <a:latin typeface="Arial Black" panose="020B0A04020102020204" pitchFamily="34" charset="0"/>
              </a:rPr>
            </a:br>
            <a:r>
              <a:rPr lang="fi-FI" sz="3200" dirty="0">
                <a:latin typeface="Arial Black" panose="020B0A04020102020204" pitchFamily="34" charset="0"/>
              </a:rPr>
              <a:t>IHANA JEESUS, SINUSTA LAULAN.</a:t>
            </a:r>
            <a:br>
              <a:rPr lang="fi-FI" sz="3200" dirty="0">
                <a:latin typeface="Arial Black" panose="020B0A04020102020204" pitchFamily="34" charset="0"/>
              </a:rPr>
            </a:br>
            <a:r>
              <a:rPr lang="fi-FI" sz="3200" dirty="0">
                <a:latin typeface="Arial Black" panose="020B0A04020102020204" pitchFamily="34" charset="0"/>
              </a:rPr>
              <a:t>IHANA JEESUS, KANSSASI NAURAN.</a:t>
            </a:r>
            <a:r>
              <a:rPr lang="fi-FI" sz="3200" dirty="0"/>
              <a:t/>
            </a:r>
            <a:br>
              <a:rPr lang="fi-FI" sz="3200" dirty="0"/>
            </a:br>
            <a:endParaRPr lang="fi-FI" sz="3200" dirty="0"/>
          </a:p>
        </p:txBody>
      </p:sp>
      <p:sp>
        <p:nvSpPr>
          <p:cNvPr id="4" name="Tekstiruutu 3"/>
          <p:cNvSpPr txBox="1"/>
          <p:nvPr/>
        </p:nvSpPr>
        <p:spPr>
          <a:xfrm>
            <a:off x="11568111" y="311445"/>
            <a:ext cx="553998" cy="2570575"/>
          </a:xfrm>
          <a:prstGeom prst="rect">
            <a:avLst/>
          </a:prstGeom>
          <a:noFill/>
        </p:spPr>
        <p:txBody>
          <a:bodyPr vert="vert" wrap="none" rtlCol="0">
            <a:spAutoFit/>
          </a:bodyPr>
          <a:lstStyle/>
          <a:p>
            <a:r>
              <a:rPr lang="fi-FI" sz="2400" b="1" dirty="0">
                <a:latin typeface="Comic Sans MS" panose="030F0702030302020204" pitchFamily="66" charset="0"/>
              </a:rPr>
              <a:t>IHANA JEESUS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1/2</a:t>
            </a:r>
          </a:p>
        </p:txBody>
      </p:sp>
    </p:spTree>
    <p:extLst>
      <p:ext uri="{BB962C8B-B14F-4D97-AF65-F5344CB8AC3E}">
        <p14:creationId xmlns:p14="http://schemas.microsoft.com/office/powerpoint/2010/main" val="13605670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1817" y="3358336"/>
            <a:ext cx="10363200" cy="1470025"/>
          </a:xfrm>
        </p:spPr>
        <p:txBody>
          <a:bodyPr>
            <a:normAutofit fontScale="90000"/>
          </a:bodyPr>
          <a:lstStyle/>
          <a:p>
            <a:pPr>
              <a:lnSpc>
                <a:spcPct val="150000"/>
              </a:lnSpc>
            </a:pPr>
            <a:r>
              <a:rPr lang="fi-FI" sz="3600" dirty="0">
                <a:latin typeface="Arial Black" panose="020B0A04020102020204" pitchFamily="34" charset="0"/>
              </a:rPr>
              <a:t>IHANA JEESUS, OOT RAKKAIN SÄ MULLE.</a:t>
            </a:r>
            <a:br>
              <a:rPr lang="fi-FI" sz="3600" dirty="0">
                <a:latin typeface="Arial Black" panose="020B0A04020102020204" pitchFamily="34" charset="0"/>
              </a:rPr>
            </a:br>
            <a:r>
              <a:rPr lang="fi-FI" sz="3600" dirty="0">
                <a:latin typeface="Arial Black" panose="020B0A04020102020204" pitchFamily="34" charset="0"/>
              </a:rPr>
              <a:t>IHANA JEESUS, KUULUN MÄ SULLE.</a:t>
            </a:r>
            <a:br>
              <a:rPr lang="fi-FI" sz="3600" dirty="0">
                <a:latin typeface="Arial Black" panose="020B0A04020102020204" pitchFamily="34" charset="0"/>
              </a:rPr>
            </a:br>
            <a:r>
              <a:rPr lang="fi-FI" sz="3600" dirty="0">
                <a:latin typeface="Arial Black" panose="020B0A04020102020204" pitchFamily="34" charset="0"/>
              </a:rPr>
              <a:t>IHANA JEESUS, KANSSANI KULJET.</a:t>
            </a:r>
            <a:br>
              <a:rPr lang="fi-FI" sz="3600" dirty="0">
                <a:latin typeface="Arial Black" panose="020B0A04020102020204" pitchFamily="34" charset="0"/>
              </a:rPr>
            </a:br>
            <a:r>
              <a:rPr lang="fi-FI" sz="3600" dirty="0">
                <a:latin typeface="Arial Black" panose="020B0A04020102020204" pitchFamily="34" charset="0"/>
              </a:rPr>
              <a:t>IHANA JEESUS, SYLIISI SULJET.</a:t>
            </a:r>
            <a:br>
              <a:rPr lang="fi-FI" sz="3600" dirty="0">
                <a:latin typeface="Arial Black" panose="020B0A04020102020204" pitchFamily="34" charset="0"/>
              </a:rPr>
            </a:br>
            <a:r>
              <a:rPr lang="fi-FI" dirty="0"/>
              <a:t> </a:t>
            </a:r>
            <a:br>
              <a:rPr lang="fi-FI" dirty="0"/>
            </a:br>
            <a:endParaRPr lang="fi-FI" dirty="0"/>
          </a:p>
        </p:txBody>
      </p:sp>
      <p:sp>
        <p:nvSpPr>
          <p:cNvPr id="4" name="Tekstiruutu 3"/>
          <p:cNvSpPr txBox="1"/>
          <p:nvPr/>
        </p:nvSpPr>
        <p:spPr>
          <a:xfrm>
            <a:off x="11568111" y="311445"/>
            <a:ext cx="553998" cy="2570575"/>
          </a:xfrm>
          <a:prstGeom prst="rect">
            <a:avLst/>
          </a:prstGeom>
          <a:noFill/>
        </p:spPr>
        <p:txBody>
          <a:bodyPr vert="vert" wrap="none" rtlCol="0">
            <a:spAutoFit/>
          </a:bodyPr>
          <a:lstStyle/>
          <a:p>
            <a:r>
              <a:rPr lang="fi-FI" sz="2400" b="1" dirty="0">
                <a:latin typeface="Comic Sans MS" panose="030F0702030302020204" pitchFamily="66" charset="0"/>
              </a:rPr>
              <a:t>IHANA JEESUS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2/2</a:t>
            </a:r>
          </a:p>
        </p:txBody>
      </p:sp>
    </p:spTree>
    <p:extLst>
      <p:ext uri="{BB962C8B-B14F-4D97-AF65-F5344CB8AC3E}">
        <p14:creationId xmlns:p14="http://schemas.microsoft.com/office/powerpoint/2010/main" val="23614044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457303" y="4095209"/>
            <a:ext cx="4824548" cy="973183"/>
          </a:xfrm>
        </p:spPr>
        <p:txBody>
          <a:bodyPr/>
          <a:lstStyle/>
          <a:p>
            <a:pPr>
              <a:spcBef>
                <a:spcPct val="50000"/>
              </a:spcBef>
            </a:pPr>
            <a:r>
              <a:rPr lang="fi-FI" altLang="fi-FI" sz="2400" b="1" dirty="0">
                <a:latin typeface="Comic Sans MS" panose="030F0702030302020204" pitchFamily="66" charset="0"/>
              </a:rPr>
              <a:t> ARMOSI RIITTÄÄ</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Tuula Peti-Peti</a:t>
            </a:r>
          </a:p>
          <a:p>
            <a:pPr>
              <a:spcBef>
                <a:spcPct val="50000"/>
              </a:spcBef>
            </a:pPr>
            <a:r>
              <a:rPr lang="fi-FI" altLang="fi-FI" sz="800" b="1" dirty="0">
                <a:latin typeface="Comic Sans MS" panose="030F0702030302020204" pitchFamily="66" charset="0"/>
              </a:rPr>
              <a:t>san. Outi Rossi</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16108292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36023" y="2888073"/>
            <a:ext cx="10363200" cy="1470025"/>
          </a:xfrm>
        </p:spPr>
        <p:txBody>
          <a:bodyPr>
            <a:noAutofit/>
          </a:bodyPr>
          <a:lstStyle/>
          <a:p>
            <a:pPr>
              <a:lnSpc>
                <a:spcPct val="150000"/>
              </a:lnSpc>
            </a:pPr>
            <a:r>
              <a:rPr lang="fi-FI" sz="3200" dirty="0">
                <a:latin typeface="Arial Black" panose="020B0A04020102020204" pitchFamily="34" charset="0"/>
              </a:rPr>
              <a:t>ARMOSI RIITTÄÄ,</a:t>
            </a:r>
            <a:br>
              <a:rPr lang="fi-FI" sz="3200" dirty="0">
                <a:latin typeface="Arial Black" panose="020B0A04020102020204" pitchFamily="34" charset="0"/>
              </a:rPr>
            </a:br>
            <a:r>
              <a:rPr lang="fi-FI" sz="3200" dirty="0">
                <a:latin typeface="Arial Black" panose="020B0A04020102020204" pitchFamily="34" charset="0"/>
              </a:rPr>
              <a:t>KÄTESI KANNATTAA.</a:t>
            </a:r>
            <a:br>
              <a:rPr lang="fi-FI" sz="3200" dirty="0">
                <a:latin typeface="Arial Black" panose="020B0A04020102020204" pitchFamily="34" charset="0"/>
              </a:rPr>
            </a:br>
            <a:r>
              <a:rPr lang="fi-FI" sz="3200" dirty="0">
                <a:latin typeface="Arial Black" panose="020B0A04020102020204" pitchFamily="34" charset="0"/>
              </a:rPr>
              <a:t>SUA TAHDON KIITTÄÄ,</a:t>
            </a:r>
            <a:br>
              <a:rPr lang="fi-FI" sz="3200" dirty="0">
                <a:latin typeface="Arial Black" panose="020B0A04020102020204" pitchFamily="34" charset="0"/>
              </a:rPr>
            </a:br>
            <a:r>
              <a:rPr lang="fi-FI" sz="3200" dirty="0">
                <a:latin typeface="Arial Black" panose="020B0A04020102020204" pitchFamily="34" charset="0"/>
              </a:rPr>
              <a:t>ON RAKKAUTES VALTAVAA.</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4"/>
            <a:ext cx="553998" cy="2958502"/>
          </a:xfrm>
          <a:prstGeom prst="rect">
            <a:avLst/>
          </a:prstGeom>
          <a:noFill/>
        </p:spPr>
        <p:txBody>
          <a:bodyPr vert="vert" wrap="none" rtlCol="0">
            <a:spAutoFit/>
          </a:bodyPr>
          <a:lstStyle/>
          <a:p>
            <a:r>
              <a:rPr lang="fi-FI" sz="2400" b="1" dirty="0">
                <a:latin typeface="Comic Sans MS" panose="030F0702030302020204" pitchFamily="66" charset="0"/>
              </a:rPr>
              <a:t>ARMOSI RIITTÄÄ</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1/3</a:t>
            </a:r>
          </a:p>
        </p:txBody>
      </p:sp>
    </p:spTree>
    <p:extLst>
      <p:ext uri="{BB962C8B-B14F-4D97-AF65-F5344CB8AC3E}">
        <p14:creationId xmlns:p14="http://schemas.microsoft.com/office/powerpoint/2010/main" val="10522566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40527" y="2957742"/>
            <a:ext cx="10363200" cy="1470025"/>
          </a:xfrm>
        </p:spPr>
        <p:txBody>
          <a:bodyPr>
            <a:noAutofit/>
          </a:bodyPr>
          <a:lstStyle/>
          <a:p>
            <a:pPr>
              <a:lnSpc>
                <a:spcPct val="150000"/>
              </a:lnSpc>
            </a:pPr>
            <a:r>
              <a:rPr lang="fi-FI" sz="3200" dirty="0">
                <a:latin typeface="Arial Black" panose="020B0A04020102020204" pitchFamily="34" charset="0"/>
              </a:rPr>
              <a:t>VERESI RIITTÄÄ,</a:t>
            </a:r>
            <a:br>
              <a:rPr lang="fi-FI" sz="3200" dirty="0">
                <a:latin typeface="Arial Black" panose="020B0A04020102020204" pitchFamily="34" charset="0"/>
              </a:rPr>
            </a:br>
            <a:r>
              <a:rPr lang="fi-FI" sz="3200" dirty="0">
                <a:latin typeface="Arial Black" panose="020B0A04020102020204" pitchFamily="34" charset="0"/>
              </a:rPr>
              <a:t>SYNTINI PUHDISTAA.</a:t>
            </a:r>
            <a:br>
              <a:rPr lang="fi-FI" sz="3200" dirty="0">
                <a:latin typeface="Arial Black" panose="020B0A04020102020204" pitchFamily="34" charset="0"/>
              </a:rPr>
            </a:br>
            <a:r>
              <a:rPr lang="fi-FI" sz="3200" dirty="0">
                <a:latin typeface="Arial Black" panose="020B0A04020102020204" pitchFamily="34" charset="0"/>
              </a:rPr>
              <a:t>SUA TAHDON KIITTÄÄ,</a:t>
            </a:r>
            <a:br>
              <a:rPr lang="fi-FI" sz="3200" dirty="0">
                <a:latin typeface="Arial Black" panose="020B0A04020102020204" pitchFamily="34" charset="0"/>
              </a:rPr>
            </a:br>
            <a:r>
              <a:rPr lang="fi-FI" sz="3200" dirty="0">
                <a:latin typeface="Arial Black" panose="020B0A04020102020204" pitchFamily="34" charset="0"/>
              </a:rPr>
              <a:t>ON RAKKAUTES VALTAVAA.</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4"/>
            <a:ext cx="553998" cy="2958502"/>
          </a:xfrm>
          <a:prstGeom prst="rect">
            <a:avLst/>
          </a:prstGeom>
          <a:noFill/>
        </p:spPr>
        <p:txBody>
          <a:bodyPr vert="vert" wrap="none" rtlCol="0">
            <a:spAutoFit/>
          </a:bodyPr>
          <a:lstStyle/>
          <a:p>
            <a:r>
              <a:rPr lang="fi-FI" sz="2400" b="1" dirty="0">
                <a:latin typeface="Comic Sans MS" panose="030F0702030302020204" pitchFamily="66" charset="0"/>
              </a:rPr>
              <a:t>ARMOSI RIITTÄÄ</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2/3</a:t>
            </a:r>
          </a:p>
        </p:txBody>
      </p:sp>
    </p:spTree>
    <p:extLst>
      <p:ext uri="{BB962C8B-B14F-4D97-AF65-F5344CB8AC3E}">
        <p14:creationId xmlns:p14="http://schemas.microsoft.com/office/powerpoint/2010/main" val="10533106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236617" y="2940325"/>
            <a:ext cx="10363200" cy="1470025"/>
          </a:xfrm>
        </p:spPr>
        <p:txBody>
          <a:bodyPr>
            <a:noAutofit/>
          </a:bodyPr>
          <a:lstStyle/>
          <a:p>
            <a:pPr>
              <a:lnSpc>
                <a:spcPct val="150000"/>
              </a:lnSpc>
            </a:pPr>
            <a:r>
              <a:rPr lang="fi-FI" sz="3200" dirty="0">
                <a:latin typeface="Arial Black" panose="020B0A04020102020204" pitchFamily="34" charset="0"/>
              </a:rPr>
              <a:t>SANASI RIITTÄÄ,</a:t>
            </a:r>
            <a:br>
              <a:rPr lang="fi-FI" sz="3200" dirty="0">
                <a:latin typeface="Arial Black" panose="020B0A04020102020204" pitchFamily="34" charset="0"/>
              </a:rPr>
            </a:br>
            <a:r>
              <a:rPr lang="fi-FI" sz="3200" dirty="0">
                <a:latin typeface="Arial Black" panose="020B0A04020102020204" pitchFamily="34" charset="0"/>
              </a:rPr>
              <a:t>SUUNNAN SE OSOITTAA.</a:t>
            </a:r>
            <a:br>
              <a:rPr lang="fi-FI" sz="3200" dirty="0">
                <a:latin typeface="Arial Black" panose="020B0A04020102020204" pitchFamily="34" charset="0"/>
              </a:rPr>
            </a:br>
            <a:r>
              <a:rPr lang="fi-FI" sz="3200" dirty="0">
                <a:latin typeface="Arial Black" panose="020B0A04020102020204" pitchFamily="34" charset="0"/>
              </a:rPr>
              <a:t>SUA TAHDON KIITTÄÄ,</a:t>
            </a:r>
            <a:br>
              <a:rPr lang="fi-FI" sz="3200" dirty="0">
                <a:latin typeface="Arial Black" panose="020B0A04020102020204" pitchFamily="34" charset="0"/>
              </a:rPr>
            </a:br>
            <a:r>
              <a:rPr lang="fi-FI" sz="3200" dirty="0">
                <a:latin typeface="Arial Black" panose="020B0A04020102020204" pitchFamily="34" charset="0"/>
              </a:rPr>
              <a:t>ON RAKKAUTES VALTAVAA.</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4"/>
            <a:ext cx="553998" cy="2958502"/>
          </a:xfrm>
          <a:prstGeom prst="rect">
            <a:avLst/>
          </a:prstGeom>
          <a:noFill/>
        </p:spPr>
        <p:txBody>
          <a:bodyPr vert="vert" wrap="none" rtlCol="0">
            <a:spAutoFit/>
          </a:bodyPr>
          <a:lstStyle/>
          <a:p>
            <a:r>
              <a:rPr lang="fi-FI" sz="2400" b="1" dirty="0">
                <a:latin typeface="Comic Sans MS" panose="030F0702030302020204" pitchFamily="66" charset="0"/>
              </a:rPr>
              <a:t>ARMOSI RIITTÄÄ</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3/3</a:t>
            </a:r>
          </a:p>
        </p:txBody>
      </p:sp>
    </p:spTree>
    <p:extLst>
      <p:ext uri="{BB962C8B-B14F-4D97-AF65-F5344CB8AC3E}">
        <p14:creationId xmlns:p14="http://schemas.microsoft.com/office/powerpoint/2010/main" val="2846933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62149" y="3123205"/>
            <a:ext cx="10363200" cy="1470025"/>
          </a:xfrm>
        </p:spPr>
        <p:txBody>
          <a:bodyPr>
            <a:normAutofit fontScale="90000"/>
          </a:bodyPr>
          <a:lstStyle/>
          <a:p>
            <a:pPr>
              <a:lnSpc>
                <a:spcPct val="150000"/>
              </a:lnSpc>
            </a:pPr>
            <a:r>
              <a:rPr lang="fi-FI" sz="3600" dirty="0">
                <a:latin typeface="Arial Black" panose="020B0A04020102020204" pitchFamily="34" charset="0"/>
              </a:rPr>
              <a:t>TÄÄ NÄKY LEVITÄ SAA, </a:t>
            </a:r>
            <a:br>
              <a:rPr lang="fi-FI" sz="3600" dirty="0">
                <a:latin typeface="Arial Black" panose="020B0A04020102020204" pitchFamily="34" charset="0"/>
              </a:rPr>
            </a:br>
            <a:r>
              <a:rPr lang="fi-FI" sz="3600" dirty="0">
                <a:latin typeface="Arial Black" panose="020B0A04020102020204" pitchFamily="34" charset="0"/>
              </a:rPr>
              <a:t>SITÄ LAPSET KULJETTAA</a:t>
            </a:r>
            <a:br>
              <a:rPr lang="fi-FI" sz="3600" dirty="0">
                <a:latin typeface="Arial Black" panose="020B0A04020102020204" pitchFamily="34" charset="0"/>
              </a:rPr>
            </a:br>
            <a:r>
              <a:rPr lang="fi-FI" sz="3600" dirty="0">
                <a:latin typeface="Arial Black" panose="020B0A04020102020204" pitchFamily="34" charset="0"/>
              </a:rPr>
              <a:t>ILOISSAAN NYT LAULAEN.</a:t>
            </a:r>
            <a:br>
              <a:rPr lang="fi-FI" sz="3600" dirty="0">
                <a:latin typeface="Arial Black" panose="020B0A04020102020204" pitchFamily="34" charset="0"/>
              </a:rPr>
            </a:br>
            <a:r>
              <a:rPr lang="fi-FI" sz="3600" dirty="0">
                <a:latin typeface="Arial Black" panose="020B0A04020102020204" pitchFamily="34" charset="0"/>
              </a:rPr>
              <a:t>TÄÄ NÄKY LEVITÄ SAA, </a:t>
            </a:r>
            <a:br>
              <a:rPr lang="fi-FI" sz="3600" dirty="0">
                <a:latin typeface="Arial Black" panose="020B0A04020102020204" pitchFamily="34" charset="0"/>
              </a:rPr>
            </a:br>
            <a:r>
              <a:rPr lang="fi-FI" sz="3600" dirty="0">
                <a:latin typeface="Arial Black" panose="020B0A04020102020204" pitchFamily="34" charset="0"/>
              </a:rPr>
              <a:t>SEN LAPSET VIE MUKANAAN</a:t>
            </a:r>
            <a:br>
              <a:rPr lang="fi-FI" sz="3600" dirty="0">
                <a:latin typeface="Arial Black" panose="020B0A04020102020204" pitchFamily="34" charset="0"/>
              </a:rPr>
            </a:br>
            <a:r>
              <a:rPr lang="fi-FI" sz="3600" dirty="0">
                <a:latin typeface="Arial Black" panose="020B0A04020102020204" pitchFamily="34" charset="0"/>
              </a:rPr>
              <a:t>YLI MAIDEN RAJOJEN </a:t>
            </a:r>
            <a:br>
              <a:rPr lang="fi-FI" sz="3600" dirty="0">
                <a:latin typeface="Arial Black" panose="020B0A04020102020204" pitchFamily="34" charset="0"/>
              </a:rPr>
            </a:br>
            <a:r>
              <a:rPr lang="fi-FI" sz="3600" dirty="0">
                <a:latin typeface="Arial Black" panose="020B0A04020102020204" pitchFamily="34" charset="0"/>
              </a:rPr>
              <a:t>KOKO MAAILMAAN</a:t>
            </a:r>
            <a:r>
              <a:rPr lang="fi-FI" sz="3600" dirty="0" smtClean="0"/>
              <a:t>.</a:t>
            </a:r>
            <a:r>
              <a:rPr lang="fi-FI" dirty="0"/>
              <a:t/>
            </a:r>
            <a:br>
              <a:rPr lang="fi-FI" dirty="0"/>
            </a:br>
            <a:endParaRPr lang="fi-FI" dirty="0"/>
          </a:p>
        </p:txBody>
      </p:sp>
      <p:sp>
        <p:nvSpPr>
          <p:cNvPr id="5" name="Tekstiruutu 4"/>
          <p:cNvSpPr txBox="1"/>
          <p:nvPr/>
        </p:nvSpPr>
        <p:spPr>
          <a:xfrm>
            <a:off x="11491807" y="304801"/>
            <a:ext cx="553998" cy="3852978"/>
          </a:xfrm>
          <a:prstGeom prst="rect">
            <a:avLst/>
          </a:prstGeom>
          <a:noFill/>
        </p:spPr>
        <p:txBody>
          <a:bodyPr vert="vert" wrap="none" rtlCol="0">
            <a:spAutoFit/>
          </a:bodyPr>
          <a:lstStyle/>
          <a:p>
            <a:r>
              <a:rPr lang="fi-FI" sz="2400" b="1" dirty="0">
                <a:latin typeface="Comic Sans MS" panose="030F0702030302020204" pitchFamily="66" charset="0"/>
              </a:rPr>
              <a:t>TÄÄ NÄKY LEVITÄ SAA</a:t>
            </a:r>
          </a:p>
        </p:txBody>
      </p:sp>
      <p:sp>
        <p:nvSpPr>
          <p:cNvPr id="6" name="Tekstiruutu 5"/>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3/5</a:t>
            </a:r>
          </a:p>
        </p:txBody>
      </p:sp>
    </p:spTree>
    <p:extLst>
      <p:ext uri="{BB962C8B-B14F-4D97-AF65-F5344CB8AC3E}">
        <p14:creationId xmlns:p14="http://schemas.microsoft.com/office/powerpoint/2010/main" val="5344343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457303" y="4095209"/>
            <a:ext cx="4824548" cy="973183"/>
          </a:xfrm>
        </p:spPr>
        <p:txBody>
          <a:bodyPr/>
          <a:lstStyle/>
          <a:p>
            <a:pPr>
              <a:spcBef>
                <a:spcPct val="50000"/>
              </a:spcBef>
            </a:pPr>
            <a:r>
              <a:rPr lang="fi-FI" altLang="fi-FI" sz="2400" b="1" dirty="0">
                <a:latin typeface="Comic Sans MS" panose="030F0702030302020204" pitchFamily="66" charset="0"/>
              </a:rPr>
              <a:t> I LOVE YOU JESUS</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Charlotte Kaskinen 12v &amp; Hanna </a:t>
            </a:r>
            <a:r>
              <a:rPr lang="fi-FI" altLang="fi-FI" sz="800" b="1" dirty="0" err="1">
                <a:latin typeface="Comic Sans MS" panose="030F0702030302020204" pitchFamily="66" charset="0"/>
              </a:rPr>
              <a:t>Meltsas</a:t>
            </a:r>
            <a:r>
              <a:rPr lang="fi-FI" altLang="fi-FI" sz="800" b="1" dirty="0">
                <a:latin typeface="Comic Sans MS" panose="030F0702030302020204" pitchFamily="66" charset="0"/>
              </a:rPr>
              <a:t> 11v</a:t>
            </a:r>
          </a:p>
          <a:p>
            <a:pPr>
              <a:spcBef>
                <a:spcPct val="50000"/>
              </a:spcBef>
            </a:pPr>
            <a:r>
              <a:rPr lang="fi-FI" altLang="fi-FI" sz="800" b="1" dirty="0">
                <a:latin typeface="Comic Sans MS" panose="030F0702030302020204" pitchFamily="66" charset="0"/>
              </a:rPr>
              <a:t>san. Charlotte Kaskinen &amp; Hanna </a:t>
            </a:r>
            <a:r>
              <a:rPr lang="fi-FI" altLang="fi-FI" sz="800" b="1" dirty="0" err="1">
                <a:latin typeface="Comic Sans MS" panose="030F0702030302020204" pitchFamily="66" charset="0"/>
              </a:rPr>
              <a:t>Meltsas</a:t>
            </a:r>
            <a:endParaRPr lang="fi-FI" altLang="fi-FI" sz="800" b="1" dirty="0">
              <a:latin typeface="Comic Sans MS" panose="030F0702030302020204" pitchFamily="66" charset="0"/>
            </a:endParaRP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36240342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53440" y="2800988"/>
            <a:ext cx="10363200" cy="1470025"/>
          </a:xfrm>
        </p:spPr>
        <p:txBody>
          <a:bodyPr>
            <a:normAutofit fontScale="90000"/>
          </a:bodyPr>
          <a:lstStyle/>
          <a:p>
            <a:r>
              <a:rPr lang="en-US" sz="3600" dirty="0">
                <a:latin typeface="Arial Black" panose="020B0A04020102020204" pitchFamily="34" charset="0"/>
              </a:rPr>
              <a:t>JESUS DIED ON THE CROSS </a:t>
            </a:r>
            <a:br>
              <a:rPr lang="en-US" sz="3600" dirty="0">
                <a:latin typeface="Arial Black" panose="020B0A04020102020204" pitchFamily="34" charset="0"/>
              </a:rPr>
            </a:br>
            <a:r>
              <a:rPr lang="en-US" sz="3600" dirty="0">
                <a:latin typeface="Arial Black" panose="020B0A04020102020204" pitchFamily="34" charset="0"/>
              </a:rPr>
              <a:t>MANY YEARS AGO.</a:t>
            </a:r>
            <a:r>
              <a:rPr lang="fi-FI" sz="3600" dirty="0">
                <a:latin typeface="Arial Black" panose="020B0A04020102020204" pitchFamily="34" charset="0"/>
              </a:rPr>
              <a:t/>
            </a:r>
            <a:br>
              <a:rPr lang="fi-FI" sz="3600" dirty="0">
                <a:latin typeface="Arial Black" panose="020B0A04020102020204" pitchFamily="34" charset="0"/>
              </a:rPr>
            </a:br>
            <a:r>
              <a:rPr lang="en-US" sz="3600" dirty="0">
                <a:latin typeface="Arial Black" panose="020B0A04020102020204" pitchFamily="34" charset="0"/>
              </a:rPr>
              <a:t>HE GIVES US A PURE HEART </a:t>
            </a:r>
            <a:br>
              <a:rPr lang="en-US" sz="3600" dirty="0">
                <a:latin typeface="Arial Black" panose="020B0A04020102020204" pitchFamily="34" charset="0"/>
              </a:rPr>
            </a:br>
            <a:r>
              <a:rPr lang="en-US" sz="3600" dirty="0">
                <a:latin typeface="Arial Black" panose="020B0A04020102020204" pitchFamily="34" charset="0"/>
              </a:rPr>
              <a:t>AND A CLEAN SOUL.</a:t>
            </a:r>
            <a:br>
              <a:rPr lang="en-US"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en-US" sz="3600" dirty="0">
                <a:latin typeface="Arial Black" panose="020B0A04020102020204" pitchFamily="34" charset="0"/>
              </a:rPr>
              <a:t>JESUS DIED ON THE CROSS </a:t>
            </a:r>
            <a:br>
              <a:rPr lang="en-US" sz="3600" dirty="0">
                <a:latin typeface="Arial Black" panose="020B0A04020102020204" pitchFamily="34" charset="0"/>
              </a:rPr>
            </a:br>
            <a:r>
              <a:rPr lang="en-US" sz="3600" dirty="0">
                <a:latin typeface="Arial Black" panose="020B0A04020102020204" pitchFamily="34" charset="0"/>
              </a:rPr>
              <a:t>MANY YEARS AGO.</a:t>
            </a:r>
            <a:r>
              <a:rPr lang="fi-FI" sz="3600" dirty="0">
                <a:latin typeface="Arial Black" panose="020B0A04020102020204" pitchFamily="34" charset="0"/>
              </a:rPr>
              <a:t/>
            </a:r>
            <a:br>
              <a:rPr lang="fi-FI" sz="3600" dirty="0">
                <a:latin typeface="Arial Black" panose="020B0A04020102020204" pitchFamily="34" charset="0"/>
              </a:rPr>
            </a:br>
            <a:r>
              <a:rPr lang="en-US" sz="3600" dirty="0">
                <a:latin typeface="Arial Black" panose="020B0A04020102020204" pitchFamily="34" charset="0"/>
              </a:rPr>
              <a:t>HE GIVES US A PURE HEART </a:t>
            </a:r>
            <a:br>
              <a:rPr lang="en-US" sz="3600" dirty="0">
                <a:latin typeface="Arial Black" panose="020B0A04020102020204" pitchFamily="34" charset="0"/>
              </a:rPr>
            </a:br>
            <a:r>
              <a:rPr lang="en-US" sz="3600" dirty="0">
                <a:latin typeface="Arial Black" panose="020B0A04020102020204" pitchFamily="34" charset="0"/>
              </a:rPr>
              <a:t>AND A CLEAN SOUL.</a:t>
            </a:r>
            <a:r>
              <a:rPr lang="fi-FI" sz="3600" dirty="0">
                <a:latin typeface="Arial Black" panose="020B0A04020102020204" pitchFamily="34" charset="0"/>
              </a:rPr>
              <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11" y="311446"/>
            <a:ext cx="553998" cy="3192541"/>
          </a:xfrm>
          <a:prstGeom prst="rect">
            <a:avLst/>
          </a:prstGeom>
          <a:noFill/>
        </p:spPr>
        <p:txBody>
          <a:bodyPr vert="vert" wrap="none" rtlCol="0">
            <a:spAutoFit/>
          </a:bodyPr>
          <a:lstStyle/>
          <a:p>
            <a:r>
              <a:rPr lang="fi-FI" sz="2400" b="1" dirty="0">
                <a:latin typeface="Comic Sans MS" panose="030F0702030302020204" pitchFamily="66" charset="0"/>
              </a:rPr>
              <a:t>I LOVE YOU JESUS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1/4</a:t>
            </a:r>
          </a:p>
        </p:txBody>
      </p:sp>
    </p:spTree>
    <p:extLst>
      <p:ext uri="{BB962C8B-B14F-4D97-AF65-F5344CB8AC3E}">
        <p14:creationId xmlns:p14="http://schemas.microsoft.com/office/powerpoint/2010/main" val="3486388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905489"/>
            <a:ext cx="10363200" cy="1470025"/>
          </a:xfrm>
        </p:spPr>
        <p:txBody>
          <a:bodyPr>
            <a:normAutofit fontScale="90000"/>
          </a:bodyPr>
          <a:lstStyle/>
          <a:p>
            <a:r>
              <a:rPr lang="en-US" sz="3600" dirty="0">
                <a:latin typeface="Arial Black" panose="020B0A04020102020204" pitchFamily="34" charset="0"/>
              </a:rPr>
              <a:t>I LOVE YOU JESUS, YOU TOUCH US </a:t>
            </a:r>
            <a:br>
              <a:rPr lang="en-US" sz="3600" dirty="0">
                <a:latin typeface="Arial Black" panose="020B0A04020102020204" pitchFamily="34" charset="0"/>
              </a:rPr>
            </a:br>
            <a:r>
              <a:rPr lang="en-US" sz="3600" dirty="0">
                <a:latin typeface="Arial Black" panose="020B0A04020102020204" pitchFamily="34" charset="0"/>
              </a:rPr>
              <a:t>WITH YOUR HOLY SPIRIT.</a:t>
            </a:r>
            <a:br>
              <a:rPr lang="en-US"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en-US" sz="3600" dirty="0">
                <a:latin typeface="Arial Black" panose="020B0A04020102020204" pitchFamily="34" charset="0"/>
              </a:rPr>
              <a:t>I LOVE YOU JESUS, YOU TOUCH US </a:t>
            </a:r>
            <a:br>
              <a:rPr lang="en-US" sz="3600" dirty="0">
                <a:latin typeface="Arial Black" panose="020B0A04020102020204" pitchFamily="34" charset="0"/>
              </a:rPr>
            </a:br>
            <a:r>
              <a:rPr lang="en-US" sz="3600" dirty="0">
                <a:latin typeface="Arial Black" panose="020B0A04020102020204" pitchFamily="34" charset="0"/>
              </a:rPr>
              <a:t>WITH YOUR HOLY SPIRIT.</a:t>
            </a:r>
            <a:br>
              <a:rPr lang="en-US"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en-US" sz="3600" dirty="0">
                <a:latin typeface="Arial Black" panose="020B0A04020102020204" pitchFamily="34" charset="0"/>
              </a:rPr>
              <a:t>I LOVE YOU JESUS, YOU TOUCH US </a:t>
            </a:r>
            <a:br>
              <a:rPr lang="en-US" sz="3600" dirty="0">
                <a:latin typeface="Arial Black" panose="020B0A04020102020204" pitchFamily="34" charset="0"/>
              </a:rPr>
            </a:br>
            <a:r>
              <a:rPr lang="en-US" sz="3600" dirty="0">
                <a:latin typeface="Arial Black" panose="020B0A04020102020204" pitchFamily="34" charset="0"/>
              </a:rPr>
              <a:t>WITH YOUR HOLY SPIRIT.</a:t>
            </a:r>
            <a:br>
              <a:rPr lang="en-US"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en-US" sz="3600" dirty="0">
                <a:latin typeface="Arial Black" panose="020B0A04020102020204" pitchFamily="34" charset="0"/>
              </a:rPr>
              <a:t>I LOVE YOU JESUS, YOU TOUCH US </a:t>
            </a:r>
            <a:br>
              <a:rPr lang="en-US" sz="3600" dirty="0">
                <a:latin typeface="Arial Black" panose="020B0A04020102020204" pitchFamily="34" charset="0"/>
              </a:rPr>
            </a:br>
            <a:r>
              <a:rPr lang="en-US" sz="3600" dirty="0">
                <a:latin typeface="Arial Black" panose="020B0A04020102020204" pitchFamily="34" charset="0"/>
              </a:rPr>
              <a:t>WITH YOUR HOLY SPIRIT.</a:t>
            </a:r>
            <a:r>
              <a:rPr lang="fi-FI" sz="3600" dirty="0">
                <a:latin typeface="Arial Black" panose="020B0A04020102020204" pitchFamily="34" charset="0"/>
              </a:rPr>
              <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11" y="311446"/>
            <a:ext cx="553998" cy="3192541"/>
          </a:xfrm>
          <a:prstGeom prst="rect">
            <a:avLst/>
          </a:prstGeom>
          <a:noFill/>
        </p:spPr>
        <p:txBody>
          <a:bodyPr vert="vert" wrap="none" rtlCol="0">
            <a:spAutoFit/>
          </a:bodyPr>
          <a:lstStyle/>
          <a:p>
            <a:r>
              <a:rPr lang="fi-FI" sz="2400" b="1" dirty="0">
                <a:latin typeface="Comic Sans MS" panose="030F0702030302020204" pitchFamily="66" charset="0"/>
              </a:rPr>
              <a:t>I LOVE YOU JESUS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2/4</a:t>
            </a:r>
          </a:p>
        </p:txBody>
      </p:sp>
    </p:spTree>
    <p:extLst>
      <p:ext uri="{BB962C8B-B14F-4D97-AF65-F5344CB8AC3E}">
        <p14:creationId xmlns:p14="http://schemas.microsoft.com/office/powerpoint/2010/main" val="28625139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201783" y="2827113"/>
            <a:ext cx="10363200" cy="1470025"/>
          </a:xfrm>
        </p:spPr>
        <p:txBody>
          <a:bodyPr>
            <a:noAutofit/>
          </a:bodyPr>
          <a:lstStyle/>
          <a:p>
            <a:pPr>
              <a:lnSpc>
                <a:spcPct val="150000"/>
              </a:lnSpc>
            </a:pPr>
            <a:r>
              <a:rPr lang="en-US" sz="3200" dirty="0">
                <a:latin typeface="Arial Black" panose="020B0A04020102020204" pitchFamily="34" charset="0"/>
              </a:rPr>
              <a:t>WE WALKED IN THE DARKNESS AND </a:t>
            </a:r>
            <a:br>
              <a:rPr lang="en-US" sz="3200" dirty="0">
                <a:latin typeface="Arial Black" panose="020B0A04020102020204" pitchFamily="34" charset="0"/>
              </a:rPr>
            </a:br>
            <a:r>
              <a:rPr lang="en-US" sz="3200" dirty="0">
                <a:latin typeface="Arial Black" panose="020B0A04020102020204" pitchFamily="34" charset="0"/>
              </a:rPr>
              <a:t>YOU LED US TO THE LIGHT.</a:t>
            </a:r>
            <a:r>
              <a:rPr lang="fi-FI" sz="3200" dirty="0">
                <a:latin typeface="Arial Black" panose="020B0A04020102020204" pitchFamily="34" charset="0"/>
              </a:rPr>
              <a:t/>
            </a:r>
            <a:br>
              <a:rPr lang="fi-FI" sz="3200" dirty="0">
                <a:latin typeface="Arial Black" panose="020B0A04020102020204" pitchFamily="34" charset="0"/>
              </a:rPr>
            </a:br>
            <a:r>
              <a:rPr lang="en-US" sz="3200" dirty="0">
                <a:latin typeface="Arial Black" panose="020B0A04020102020204" pitchFamily="34" charset="0"/>
              </a:rPr>
              <a:t>YOU</a:t>
            </a:r>
            <a:r>
              <a:rPr lang="en-GB" sz="3200" dirty="0">
                <a:latin typeface="Arial Black" panose="020B0A04020102020204" pitchFamily="34" charset="0"/>
              </a:rPr>
              <a:t>’</a:t>
            </a:r>
            <a:r>
              <a:rPr lang="en-US" sz="3200" dirty="0">
                <a:latin typeface="Arial Black" panose="020B0A04020102020204" pitchFamily="34" charset="0"/>
              </a:rPr>
              <a:t>RE THE MIGHTY GOD AND </a:t>
            </a:r>
            <a:br>
              <a:rPr lang="en-US" sz="3200" dirty="0">
                <a:latin typeface="Arial Black" panose="020B0A04020102020204" pitchFamily="34" charset="0"/>
              </a:rPr>
            </a:br>
            <a:r>
              <a:rPr lang="en-US" sz="3200" dirty="0">
                <a:latin typeface="Arial Black" panose="020B0A04020102020204" pitchFamily="34" charset="0"/>
              </a:rPr>
              <a:t>YOU HELP US TO CHOOSE RIGHT.</a:t>
            </a:r>
            <a:r>
              <a:rPr lang="fi-FI" sz="3200" dirty="0">
                <a:latin typeface="Arial Black" panose="020B0A04020102020204" pitchFamily="34" charset="0"/>
              </a:rPr>
              <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11" y="311446"/>
            <a:ext cx="553998" cy="3192541"/>
          </a:xfrm>
          <a:prstGeom prst="rect">
            <a:avLst/>
          </a:prstGeom>
          <a:noFill/>
        </p:spPr>
        <p:txBody>
          <a:bodyPr vert="vert" wrap="none" rtlCol="0">
            <a:spAutoFit/>
          </a:bodyPr>
          <a:lstStyle/>
          <a:p>
            <a:r>
              <a:rPr lang="fi-FI" sz="2400" b="1" dirty="0">
                <a:latin typeface="Comic Sans MS" panose="030F0702030302020204" pitchFamily="66" charset="0"/>
              </a:rPr>
              <a:t>I LOVE YOU JESUS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3/4</a:t>
            </a:r>
          </a:p>
        </p:txBody>
      </p:sp>
    </p:spTree>
    <p:extLst>
      <p:ext uri="{BB962C8B-B14F-4D97-AF65-F5344CB8AC3E}">
        <p14:creationId xmlns:p14="http://schemas.microsoft.com/office/powerpoint/2010/main" val="13749757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905489"/>
            <a:ext cx="10363200" cy="1470025"/>
          </a:xfrm>
        </p:spPr>
        <p:txBody>
          <a:bodyPr>
            <a:normAutofit fontScale="90000"/>
          </a:bodyPr>
          <a:lstStyle/>
          <a:p>
            <a:r>
              <a:rPr lang="en-US" sz="3600" dirty="0">
                <a:latin typeface="Arial Black" panose="020B0A04020102020204" pitchFamily="34" charset="0"/>
              </a:rPr>
              <a:t>I LOVE YOU JESUS, YOU TOUCH US </a:t>
            </a:r>
            <a:br>
              <a:rPr lang="en-US" sz="3600" dirty="0">
                <a:latin typeface="Arial Black" panose="020B0A04020102020204" pitchFamily="34" charset="0"/>
              </a:rPr>
            </a:br>
            <a:r>
              <a:rPr lang="en-US" sz="3600" dirty="0">
                <a:latin typeface="Arial Black" panose="020B0A04020102020204" pitchFamily="34" charset="0"/>
              </a:rPr>
              <a:t>WITH YOUR HOLY SPIRIT.</a:t>
            </a:r>
            <a:br>
              <a:rPr lang="en-US"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en-US" sz="3600" dirty="0">
                <a:latin typeface="Arial Black" panose="020B0A04020102020204" pitchFamily="34" charset="0"/>
              </a:rPr>
              <a:t>I LOVE YOU JESUS, YOU TOUCH US </a:t>
            </a:r>
            <a:br>
              <a:rPr lang="en-US" sz="3600" dirty="0">
                <a:latin typeface="Arial Black" panose="020B0A04020102020204" pitchFamily="34" charset="0"/>
              </a:rPr>
            </a:br>
            <a:r>
              <a:rPr lang="en-US" sz="3600" dirty="0">
                <a:latin typeface="Arial Black" panose="020B0A04020102020204" pitchFamily="34" charset="0"/>
              </a:rPr>
              <a:t>WITH YOUR HOLY SPIRIT.</a:t>
            </a:r>
            <a:br>
              <a:rPr lang="en-US"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en-US" sz="3600" dirty="0">
                <a:latin typeface="Arial Black" panose="020B0A04020102020204" pitchFamily="34" charset="0"/>
              </a:rPr>
              <a:t>I LOVE YOU JESUS, YOU TOUCH US </a:t>
            </a:r>
            <a:br>
              <a:rPr lang="en-US" sz="3600" dirty="0">
                <a:latin typeface="Arial Black" panose="020B0A04020102020204" pitchFamily="34" charset="0"/>
              </a:rPr>
            </a:br>
            <a:r>
              <a:rPr lang="en-US" sz="3600" dirty="0">
                <a:latin typeface="Arial Black" panose="020B0A04020102020204" pitchFamily="34" charset="0"/>
              </a:rPr>
              <a:t>WITH YOUR HOLY SPIRIT.</a:t>
            </a:r>
            <a:br>
              <a:rPr lang="en-US"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en-US" sz="3600" dirty="0">
                <a:latin typeface="Arial Black" panose="020B0A04020102020204" pitchFamily="34" charset="0"/>
              </a:rPr>
              <a:t>I LOVE YOU JESUS, YOU TOUCH US </a:t>
            </a:r>
            <a:br>
              <a:rPr lang="en-US" sz="3600" dirty="0">
                <a:latin typeface="Arial Black" panose="020B0A04020102020204" pitchFamily="34" charset="0"/>
              </a:rPr>
            </a:br>
            <a:r>
              <a:rPr lang="en-US" sz="3600" dirty="0">
                <a:latin typeface="Arial Black" panose="020B0A04020102020204" pitchFamily="34" charset="0"/>
              </a:rPr>
              <a:t>WITH YOUR HOLY SPIRIT.</a:t>
            </a:r>
            <a:r>
              <a:rPr lang="fi-FI" sz="3600" dirty="0">
                <a:latin typeface="Arial Black" panose="020B0A04020102020204" pitchFamily="34" charset="0"/>
              </a:rPr>
              <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11" y="311446"/>
            <a:ext cx="553998" cy="3192541"/>
          </a:xfrm>
          <a:prstGeom prst="rect">
            <a:avLst/>
          </a:prstGeom>
          <a:noFill/>
        </p:spPr>
        <p:txBody>
          <a:bodyPr vert="vert" wrap="none" rtlCol="0">
            <a:spAutoFit/>
          </a:bodyPr>
          <a:lstStyle/>
          <a:p>
            <a:r>
              <a:rPr lang="fi-FI" sz="2400" b="1" dirty="0">
                <a:latin typeface="Comic Sans MS" panose="030F0702030302020204" pitchFamily="66" charset="0"/>
              </a:rPr>
              <a:t>I LOVE YOU JESUS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4/4</a:t>
            </a:r>
          </a:p>
        </p:txBody>
      </p:sp>
    </p:spTree>
    <p:extLst>
      <p:ext uri="{BB962C8B-B14F-4D97-AF65-F5344CB8AC3E}">
        <p14:creationId xmlns:p14="http://schemas.microsoft.com/office/powerpoint/2010/main" val="8696529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082835" y="3973288"/>
            <a:ext cx="5834743" cy="1347651"/>
          </a:xfrm>
        </p:spPr>
        <p:txBody>
          <a:bodyPr/>
          <a:lstStyle/>
          <a:p>
            <a:pPr>
              <a:spcBef>
                <a:spcPct val="50000"/>
              </a:spcBef>
            </a:pPr>
            <a:r>
              <a:rPr lang="fi-FI" altLang="fi-FI" sz="2400" b="1" dirty="0">
                <a:latin typeface="Comic Sans MS" panose="030F0702030302020204" pitchFamily="66" charset="0"/>
              </a:rPr>
              <a:t> IANKAIKKISESTA IANKAIKKISEEN</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a:t>
            </a:r>
            <a:r>
              <a:rPr lang="fi-FI" altLang="fi-FI" sz="800" b="1" dirty="0" err="1">
                <a:latin typeface="Comic Sans MS" panose="030F0702030302020204" pitchFamily="66" charset="0"/>
              </a:rPr>
              <a:t>Nyyti</a:t>
            </a:r>
            <a:r>
              <a:rPr lang="fi-FI" altLang="fi-FI" sz="800" b="1" dirty="0">
                <a:latin typeface="Comic Sans MS" panose="030F0702030302020204" pitchFamily="66" charset="0"/>
              </a:rPr>
              <a:t> Rahkonen 12v</a:t>
            </a:r>
          </a:p>
          <a:p>
            <a:pPr>
              <a:spcBef>
                <a:spcPct val="50000"/>
              </a:spcBef>
            </a:pPr>
            <a:r>
              <a:rPr lang="fi-FI" altLang="fi-FI" sz="800" b="1" dirty="0">
                <a:latin typeface="Comic Sans MS" panose="030F0702030302020204" pitchFamily="66" charset="0"/>
              </a:rPr>
              <a:t>san. </a:t>
            </a:r>
            <a:r>
              <a:rPr lang="fi-FI" altLang="fi-FI" sz="800" b="1" dirty="0" err="1">
                <a:latin typeface="Comic Sans MS" panose="030F0702030302020204" pitchFamily="66" charset="0"/>
              </a:rPr>
              <a:t>Nyyti</a:t>
            </a:r>
            <a:r>
              <a:rPr lang="fi-FI" altLang="fi-FI" sz="800" b="1" dirty="0">
                <a:latin typeface="Comic Sans MS" panose="030F0702030302020204" pitchFamily="66" charset="0"/>
              </a:rPr>
              <a:t> Rahkonen</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40496365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766153"/>
            <a:ext cx="10363200" cy="1470025"/>
          </a:xfrm>
        </p:spPr>
        <p:txBody>
          <a:bodyPr>
            <a:normAutofit fontScale="90000"/>
          </a:bodyPr>
          <a:lstStyle/>
          <a:p>
            <a:r>
              <a:rPr lang="fi-FI" sz="3600" dirty="0">
                <a:latin typeface="Arial Black" panose="020B0A04020102020204" pitchFamily="34" charset="0"/>
              </a:rPr>
              <a:t>HÄN PAHOJA TEKOJA MUISTELE EI, </a:t>
            </a:r>
            <a:r>
              <a:rPr lang="fi-FI" sz="3600" dirty="0" smtClean="0">
                <a:latin typeface="Arial Black" panose="020B0A04020102020204" pitchFamily="34" charset="0"/>
              </a:rPr>
              <a:t/>
            </a:r>
            <a:br>
              <a:rPr lang="fi-FI" sz="3600" dirty="0" smtClean="0">
                <a:latin typeface="Arial Black" panose="020B0A04020102020204" pitchFamily="34" charset="0"/>
              </a:rPr>
            </a:br>
            <a:r>
              <a:rPr lang="fi-FI" sz="3600" dirty="0" smtClean="0">
                <a:latin typeface="Arial Black" panose="020B0A04020102020204" pitchFamily="34" charset="0"/>
              </a:rPr>
              <a:t>ANTEEKSI </a:t>
            </a:r>
            <a:r>
              <a:rPr lang="fi-FI" sz="3600" dirty="0">
                <a:latin typeface="Arial Black" panose="020B0A04020102020204" pitchFamily="34" charset="0"/>
              </a:rPr>
              <a:t>ANTAA.</a:t>
            </a:r>
            <a:br>
              <a:rPr lang="fi-FI" sz="3600" dirty="0">
                <a:latin typeface="Arial Black" panose="020B0A04020102020204" pitchFamily="34" charset="0"/>
              </a:rPr>
            </a:br>
            <a:r>
              <a:rPr lang="fi-FI" sz="3600" dirty="0">
                <a:latin typeface="Arial Black" panose="020B0A04020102020204" pitchFamily="34" charset="0"/>
              </a:rPr>
              <a:t>IANKAIKKISESTA IANKAIKKISEEN </a:t>
            </a:r>
            <a:r>
              <a:rPr lang="fi-FI" sz="3600" dirty="0" smtClean="0">
                <a:latin typeface="Arial Black" panose="020B0A04020102020204" pitchFamily="34" charset="0"/>
              </a:rPr>
              <a:t/>
            </a:r>
            <a:br>
              <a:rPr lang="fi-FI" sz="3600" dirty="0" smtClean="0">
                <a:latin typeface="Arial Black" panose="020B0A04020102020204" pitchFamily="34" charset="0"/>
              </a:rPr>
            </a:br>
            <a:r>
              <a:rPr lang="fi-FI" sz="3600" dirty="0" smtClean="0">
                <a:latin typeface="Arial Black" panose="020B0A04020102020204" pitchFamily="34" charset="0"/>
              </a:rPr>
              <a:t>ARMONSA </a:t>
            </a:r>
            <a:r>
              <a:rPr lang="fi-FI" sz="3600" dirty="0">
                <a:latin typeface="Arial Black" panose="020B0A04020102020204" pitchFamily="34" charset="0"/>
              </a:rPr>
              <a:t>KANTAA. </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fi-FI" sz="3600" dirty="0">
                <a:latin typeface="Arial Black" panose="020B0A04020102020204" pitchFamily="34" charset="0"/>
              </a:rPr>
              <a:t>HÄN PAHOJA TEKOJA MUISTELE EI, </a:t>
            </a:r>
            <a:r>
              <a:rPr lang="fi-FI" sz="3600" dirty="0" smtClean="0">
                <a:latin typeface="Arial Black" panose="020B0A04020102020204" pitchFamily="34" charset="0"/>
              </a:rPr>
              <a:t/>
            </a:r>
            <a:br>
              <a:rPr lang="fi-FI" sz="3600" dirty="0" smtClean="0">
                <a:latin typeface="Arial Black" panose="020B0A04020102020204" pitchFamily="34" charset="0"/>
              </a:rPr>
            </a:br>
            <a:r>
              <a:rPr lang="fi-FI" sz="3600" dirty="0" smtClean="0">
                <a:latin typeface="Arial Black" panose="020B0A04020102020204" pitchFamily="34" charset="0"/>
              </a:rPr>
              <a:t>ANTEEKSI </a:t>
            </a:r>
            <a:r>
              <a:rPr lang="fi-FI" sz="3600" dirty="0">
                <a:latin typeface="Arial Black" panose="020B0A04020102020204" pitchFamily="34" charset="0"/>
              </a:rPr>
              <a:t>ANTAA.</a:t>
            </a:r>
            <a:br>
              <a:rPr lang="fi-FI" sz="3600" dirty="0">
                <a:latin typeface="Arial Black" panose="020B0A04020102020204" pitchFamily="34" charset="0"/>
              </a:rPr>
            </a:br>
            <a:r>
              <a:rPr lang="fi-FI" sz="3600" dirty="0">
                <a:latin typeface="Arial Black" panose="020B0A04020102020204" pitchFamily="34" charset="0"/>
              </a:rPr>
              <a:t>IANKAIKKISESTA IANKAIKKISEEN </a:t>
            </a:r>
            <a:r>
              <a:rPr lang="fi-FI" sz="3600" dirty="0" smtClean="0">
                <a:latin typeface="Arial Black" panose="020B0A04020102020204" pitchFamily="34" charset="0"/>
              </a:rPr>
              <a:t/>
            </a:r>
            <a:br>
              <a:rPr lang="fi-FI" sz="3600" dirty="0" smtClean="0">
                <a:latin typeface="Arial Black" panose="020B0A04020102020204" pitchFamily="34" charset="0"/>
              </a:rPr>
            </a:br>
            <a:r>
              <a:rPr lang="fi-FI" sz="3600" dirty="0" smtClean="0">
                <a:latin typeface="Arial Black" panose="020B0A04020102020204" pitchFamily="34" charset="0"/>
              </a:rPr>
              <a:t>ARMONSA </a:t>
            </a:r>
            <a:r>
              <a:rPr lang="fi-FI" sz="3600" dirty="0">
                <a:latin typeface="Arial Black" panose="020B0A04020102020204" pitchFamily="34" charset="0"/>
              </a:rPr>
              <a:t>KANTAA. </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629668" y="311446"/>
            <a:ext cx="492443" cy="4737835"/>
          </a:xfrm>
          <a:prstGeom prst="rect">
            <a:avLst/>
          </a:prstGeom>
          <a:noFill/>
        </p:spPr>
        <p:txBody>
          <a:bodyPr vert="vert" wrap="none" rtlCol="0">
            <a:spAutoFit/>
          </a:bodyPr>
          <a:lstStyle/>
          <a:p>
            <a:r>
              <a:rPr lang="fi-FI" sz="2000" b="1" dirty="0">
                <a:latin typeface="Comic Sans MS" panose="030F0702030302020204" pitchFamily="66" charset="0"/>
              </a:rPr>
              <a:t>IANKAIKKISESTA IANKAIKKISEEN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1/6</a:t>
            </a:r>
          </a:p>
        </p:txBody>
      </p:sp>
    </p:spTree>
    <p:extLst>
      <p:ext uri="{BB962C8B-B14F-4D97-AF65-F5344CB8AC3E}">
        <p14:creationId xmlns:p14="http://schemas.microsoft.com/office/powerpoint/2010/main" val="38020567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88275" y="2705193"/>
            <a:ext cx="10363200" cy="1470025"/>
          </a:xfrm>
        </p:spPr>
        <p:txBody>
          <a:bodyPr>
            <a:normAutofit fontScale="90000"/>
          </a:bodyPr>
          <a:lstStyle/>
          <a:p>
            <a:r>
              <a:rPr lang="fi-FI" sz="3600" dirty="0">
                <a:latin typeface="Arial Black" panose="020B0A04020102020204" pitchFamily="34" charset="0"/>
              </a:rPr>
              <a:t>AINOAN POIKANSA LÄHETTI HÄN </a:t>
            </a:r>
            <a:br>
              <a:rPr lang="fi-FI" sz="3600" dirty="0">
                <a:latin typeface="Arial Black" panose="020B0A04020102020204" pitchFamily="34" charset="0"/>
              </a:rPr>
            </a:br>
            <a:r>
              <a:rPr lang="fi-FI" sz="3600" dirty="0">
                <a:latin typeface="Arial Black" panose="020B0A04020102020204" pitchFamily="34" charset="0"/>
              </a:rPr>
              <a:t>PÄÄLLE MAAN</a:t>
            </a:r>
            <a:br>
              <a:rPr lang="fi-FI" sz="3600" dirty="0">
                <a:latin typeface="Arial Black" panose="020B0A04020102020204" pitchFamily="34" charset="0"/>
              </a:rPr>
            </a:br>
            <a:r>
              <a:rPr lang="fi-FI" sz="3600" dirty="0">
                <a:latin typeface="Arial Black" panose="020B0A04020102020204" pitchFamily="34" charset="0"/>
              </a:rPr>
              <a:t>IHAN KAIKKI SYNNIT RISTILLÄ KANTAMAAN. </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fi-FI" sz="3600" dirty="0">
                <a:latin typeface="Arial Black" panose="020B0A04020102020204" pitchFamily="34" charset="0"/>
              </a:rPr>
              <a:t>AINOAN POIKANSA LÄHETTI HÄN </a:t>
            </a:r>
            <a:br>
              <a:rPr lang="fi-FI" sz="3600" dirty="0">
                <a:latin typeface="Arial Black" panose="020B0A04020102020204" pitchFamily="34" charset="0"/>
              </a:rPr>
            </a:br>
            <a:r>
              <a:rPr lang="fi-FI" sz="3600" dirty="0">
                <a:latin typeface="Arial Black" panose="020B0A04020102020204" pitchFamily="34" charset="0"/>
              </a:rPr>
              <a:t>PÄÄLLE MAAN</a:t>
            </a:r>
            <a:br>
              <a:rPr lang="fi-FI" sz="3600" dirty="0">
                <a:latin typeface="Arial Black" panose="020B0A04020102020204" pitchFamily="34" charset="0"/>
              </a:rPr>
            </a:br>
            <a:r>
              <a:rPr lang="fi-FI" sz="3600" dirty="0">
                <a:latin typeface="Arial Black" panose="020B0A04020102020204" pitchFamily="34" charset="0"/>
              </a:rPr>
              <a:t>IHAN KAIKKI SYNNIT RISTILLÄ KANTAMAAN. </a:t>
            </a:r>
            <a:r>
              <a:rPr lang="fi-FI" dirty="0"/>
              <a:t/>
            </a:r>
            <a:br>
              <a:rPr lang="fi-FI" dirty="0"/>
            </a:br>
            <a:endParaRPr lang="fi-FI" dirty="0"/>
          </a:p>
        </p:txBody>
      </p:sp>
      <p:sp>
        <p:nvSpPr>
          <p:cNvPr id="4" name="Tekstiruutu 3"/>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2/6</a:t>
            </a:r>
          </a:p>
        </p:txBody>
      </p:sp>
      <p:sp>
        <p:nvSpPr>
          <p:cNvPr id="5" name="Tekstiruutu 4"/>
          <p:cNvSpPr txBox="1"/>
          <p:nvPr/>
        </p:nvSpPr>
        <p:spPr>
          <a:xfrm>
            <a:off x="11629668" y="311446"/>
            <a:ext cx="492443" cy="4737835"/>
          </a:xfrm>
          <a:prstGeom prst="rect">
            <a:avLst/>
          </a:prstGeom>
          <a:noFill/>
        </p:spPr>
        <p:txBody>
          <a:bodyPr vert="vert" wrap="none" rtlCol="0">
            <a:spAutoFit/>
          </a:bodyPr>
          <a:lstStyle/>
          <a:p>
            <a:r>
              <a:rPr lang="fi-FI" sz="2000" b="1" dirty="0">
                <a:latin typeface="Comic Sans MS" panose="030F0702030302020204" pitchFamily="66" charset="0"/>
              </a:rPr>
              <a:t>IANKAIKKISESTA IANKAIKKISEEN</a:t>
            </a:r>
          </a:p>
        </p:txBody>
      </p:sp>
    </p:spTree>
    <p:extLst>
      <p:ext uri="{BB962C8B-B14F-4D97-AF65-F5344CB8AC3E}">
        <p14:creationId xmlns:p14="http://schemas.microsoft.com/office/powerpoint/2010/main" val="38949295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001485" y="2940325"/>
            <a:ext cx="10363200" cy="1470025"/>
          </a:xfrm>
        </p:spPr>
        <p:txBody>
          <a:bodyPr>
            <a:normAutofit fontScale="90000"/>
          </a:bodyPr>
          <a:lstStyle/>
          <a:p>
            <a:pPr>
              <a:lnSpc>
                <a:spcPct val="150000"/>
              </a:lnSpc>
            </a:pPr>
            <a:r>
              <a:rPr lang="fi-FI" sz="3600" dirty="0">
                <a:latin typeface="Arial Black" panose="020B0A04020102020204" pitchFamily="34" charset="0"/>
              </a:rPr>
              <a:t>HÄN PAHOJA TEKOJA MUISTELE EI, </a:t>
            </a:r>
            <a:r>
              <a:rPr lang="fi-FI" sz="3600" dirty="0" smtClean="0">
                <a:latin typeface="Arial Black" panose="020B0A04020102020204" pitchFamily="34" charset="0"/>
              </a:rPr>
              <a:t/>
            </a:r>
            <a:br>
              <a:rPr lang="fi-FI" sz="3600" dirty="0" smtClean="0">
                <a:latin typeface="Arial Black" panose="020B0A04020102020204" pitchFamily="34" charset="0"/>
              </a:rPr>
            </a:br>
            <a:r>
              <a:rPr lang="fi-FI" sz="3600" dirty="0" smtClean="0">
                <a:latin typeface="Arial Black" panose="020B0A04020102020204" pitchFamily="34" charset="0"/>
              </a:rPr>
              <a:t>ANTEEKSI </a:t>
            </a:r>
            <a:r>
              <a:rPr lang="fi-FI" sz="3600" dirty="0">
                <a:latin typeface="Arial Black" panose="020B0A04020102020204" pitchFamily="34" charset="0"/>
              </a:rPr>
              <a:t>ANTAA.</a:t>
            </a:r>
            <a:br>
              <a:rPr lang="fi-FI" sz="3600" dirty="0">
                <a:latin typeface="Arial Black" panose="020B0A04020102020204" pitchFamily="34" charset="0"/>
              </a:rPr>
            </a:br>
            <a:r>
              <a:rPr lang="fi-FI" sz="3600" dirty="0">
                <a:latin typeface="Arial Black" panose="020B0A04020102020204" pitchFamily="34" charset="0"/>
              </a:rPr>
              <a:t>IANKAIKKISESTA IANKAIKKISEEN </a:t>
            </a:r>
            <a:r>
              <a:rPr lang="fi-FI" sz="3600" dirty="0" smtClean="0">
                <a:latin typeface="Arial Black" panose="020B0A04020102020204" pitchFamily="34" charset="0"/>
              </a:rPr>
              <a:t/>
            </a:r>
            <a:br>
              <a:rPr lang="fi-FI" sz="3600" dirty="0" smtClean="0">
                <a:latin typeface="Arial Black" panose="020B0A04020102020204" pitchFamily="34" charset="0"/>
              </a:rPr>
            </a:br>
            <a:r>
              <a:rPr lang="fi-FI" sz="3600" dirty="0" smtClean="0">
                <a:latin typeface="Arial Black" panose="020B0A04020102020204" pitchFamily="34" charset="0"/>
              </a:rPr>
              <a:t>ARMONSA </a:t>
            </a:r>
            <a:r>
              <a:rPr lang="fi-FI" sz="3600" dirty="0">
                <a:latin typeface="Arial Black" panose="020B0A04020102020204" pitchFamily="34" charset="0"/>
              </a:rPr>
              <a:t>KANTAA. </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629668" y="311446"/>
            <a:ext cx="492443" cy="4737835"/>
          </a:xfrm>
          <a:prstGeom prst="rect">
            <a:avLst/>
          </a:prstGeom>
          <a:noFill/>
        </p:spPr>
        <p:txBody>
          <a:bodyPr vert="vert" wrap="none" rtlCol="0">
            <a:spAutoFit/>
          </a:bodyPr>
          <a:lstStyle/>
          <a:p>
            <a:r>
              <a:rPr lang="fi-FI" sz="2000" b="1" dirty="0">
                <a:latin typeface="Comic Sans MS" panose="030F0702030302020204" pitchFamily="66" charset="0"/>
              </a:rPr>
              <a:t>IANKAIKKISESTA IANKAIKKISEEN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3/6</a:t>
            </a:r>
          </a:p>
        </p:txBody>
      </p:sp>
    </p:spTree>
    <p:extLst>
      <p:ext uri="{BB962C8B-B14F-4D97-AF65-F5344CB8AC3E}">
        <p14:creationId xmlns:p14="http://schemas.microsoft.com/office/powerpoint/2010/main" val="42587882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40525" y="2870657"/>
            <a:ext cx="10363200" cy="1470025"/>
          </a:xfrm>
        </p:spPr>
        <p:txBody>
          <a:bodyPr>
            <a:normAutofit fontScale="90000"/>
          </a:bodyPr>
          <a:lstStyle/>
          <a:p>
            <a:r>
              <a:rPr lang="fi-FI" sz="3600" dirty="0">
                <a:latin typeface="Arial Black" panose="020B0A04020102020204" pitchFamily="34" charset="0"/>
              </a:rPr>
              <a:t>AINOAN POIKANSA LÄHETTI HÄN </a:t>
            </a:r>
            <a:br>
              <a:rPr lang="fi-FI" sz="3600" dirty="0">
                <a:latin typeface="Arial Black" panose="020B0A04020102020204" pitchFamily="34" charset="0"/>
              </a:rPr>
            </a:br>
            <a:r>
              <a:rPr lang="fi-FI" sz="3600" dirty="0">
                <a:latin typeface="Arial Black" panose="020B0A04020102020204" pitchFamily="34" charset="0"/>
              </a:rPr>
              <a:t>PÄÄLLE MAAN</a:t>
            </a:r>
            <a:br>
              <a:rPr lang="fi-FI" sz="3600" dirty="0">
                <a:latin typeface="Arial Black" panose="020B0A04020102020204" pitchFamily="34" charset="0"/>
              </a:rPr>
            </a:br>
            <a:r>
              <a:rPr lang="fi-FI" sz="3600" dirty="0">
                <a:latin typeface="Arial Black" panose="020B0A04020102020204" pitchFamily="34" charset="0"/>
              </a:rPr>
              <a:t>IHAN KAIKKI SYNNIT RISTILLÄ KANTAMAAN. </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fi-FI" sz="3600" dirty="0">
                <a:latin typeface="Arial Black" panose="020B0A04020102020204" pitchFamily="34" charset="0"/>
              </a:rPr>
              <a:t>AINOAN POIKANSA LÄHETTI HÄN </a:t>
            </a:r>
            <a:br>
              <a:rPr lang="fi-FI" sz="3600" dirty="0">
                <a:latin typeface="Arial Black" panose="020B0A04020102020204" pitchFamily="34" charset="0"/>
              </a:rPr>
            </a:br>
            <a:r>
              <a:rPr lang="fi-FI" sz="3600" dirty="0">
                <a:latin typeface="Arial Black" panose="020B0A04020102020204" pitchFamily="34" charset="0"/>
              </a:rPr>
              <a:t>PÄÄLLE MAAN</a:t>
            </a:r>
            <a:br>
              <a:rPr lang="fi-FI" sz="3600" dirty="0">
                <a:latin typeface="Arial Black" panose="020B0A04020102020204" pitchFamily="34" charset="0"/>
              </a:rPr>
            </a:br>
            <a:r>
              <a:rPr lang="fi-FI" sz="3600" dirty="0">
                <a:latin typeface="Arial Black" panose="020B0A04020102020204" pitchFamily="34" charset="0"/>
              </a:rPr>
              <a:t>IHAN KAIKKI SYNNIT RISTILLÄ KANTAMAAN. </a:t>
            </a:r>
            <a:r>
              <a:rPr lang="fi-FI" sz="3600" dirty="0"/>
              <a:t/>
            </a:r>
            <a:br>
              <a:rPr lang="fi-FI" sz="3600" dirty="0"/>
            </a:br>
            <a:endParaRPr lang="fi-FI" sz="3600" dirty="0"/>
          </a:p>
        </p:txBody>
      </p:sp>
      <p:sp>
        <p:nvSpPr>
          <p:cNvPr id="3" name="Tekstiruutu 2"/>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4/6</a:t>
            </a:r>
          </a:p>
        </p:txBody>
      </p:sp>
      <p:sp>
        <p:nvSpPr>
          <p:cNvPr id="4" name="Tekstiruutu 3"/>
          <p:cNvSpPr txBox="1"/>
          <p:nvPr/>
        </p:nvSpPr>
        <p:spPr>
          <a:xfrm>
            <a:off x="11629668" y="311446"/>
            <a:ext cx="492443" cy="4737835"/>
          </a:xfrm>
          <a:prstGeom prst="rect">
            <a:avLst/>
          </a:prstGeom>
          <a:noFill/>
        </p:spPr>
        <p:txBody>
          <a:bodyPr vert="vert" wrap="none" rtlCol="0">
            <a:spAutoFit/>
          </a:bodyPr>
          <a:lstStyle/>
          <a:p>
            <a:r>
              <a:rPr lang="fi-FI" sz="2000" b="1" dirty="0">
                <a:latin typeface="Comic Sans MS" panose="030F0702030302020204" pitchFamily="66" charset="0"/>
              </a:rPr>
              <a:t>IANKAIKKISESTA IANKAIKKISEEN</a:t>
            </a:r>
          </a:p>
        </p:txBody>
      </p:sp>
    </p:spTree>
    <p:extLst>
      <p:ext uri="{BB962C8B-B14F-4D97-AF65-F5344CB8AC3E}">
        <p14:creationId xmlns:p14="http://schemas.microsoft.com/office/powerpoint/2010/main" val="465025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652942"/>
            <a:ext cx="10363200" cy="1470025"/>
          </a:xfrm>
        </p:spPr>
        <p:txBody>
          <a:bodyPr>
            <a:noAutofit/>
          </a:bodyPr>
          <a:lstStyle/>
          <a:p>
            <a:pPr>
              <a:lnSpc>
                <a:spcPct val="150000"/>
              </a:lnSpc>
            </a:pPr>
            <a:r>
              <a:rPr lang="fi-FI" sz="3200" dirty="0">
                <a:latin typeface="Arial Black" panose="020B0A04020102020204" pitchFamily="34" charset="0"/>
              </a:rPr>
              <a:t>MITEN TÄLLAINEN NÄKY </a:t>
            </a:r>
            <a:br>
              <a:rPr lang="fi-FI" sz="3200" dirty="0">
                <a:latin typeface="Arial Black" panose="020B0A04020102020204" pitchFamily="34" charset="0"/>
              </a:rPr>
            </a:br>
            <a:r>
              <a:rPr lang="fi-FI" sz="3200" dirty="0">
                <a:latin typeface="Arial Black" panose="020B0A04020102020204" pitchFamily="34" charset="0"/>
              </a:rPr>
              <a:t>SYTTYY PALAMAAN?</a:t>
            </a:r>
            <a:br>
              <a:rPr lang="fi-FI" sz="3200" dirty="0">
                <a:latin typeface="Arial Black" panose="020B0A04020102020204" pitchFamily="34" charset="0"/>
              </a:rPr>
            </a:br>
            <a:r>
              <a:rPr lang="fi-FI" sz="3200" dirty="0">
                <a:latin typeface="Arial Black" panose="020B0A04020102020204" pitchFamily="34" charset="0"/>
              </a:rPr>
              <a:t>HENGEN TULTA SIIHEN TARVITAAN.</a:t>
            </a:r>
            <a:br>
              <a:rPr lang="fi-FI" sz="3200" dirty="0">
                <a:latin typeface="Arial Black" panose="020B0A04020102020204" pitchFamily="34" charset="0"/>
              </a:rPr>
            </a:br>
            <a:r>
              <a:rPr lang="fi-FI" sz="3200" dirty="0">
                <a:latin typeface="Arial Black" panose="020B0A04020102020204" pitchFamily="34" charset="0"/>
              </a:rPr>
              <a:t>RUKOUKSEN LIEKKI </a:t>
            </a:r>
            <a:br>
              <a:rPr lang="fi-FI" sz="3200" dirty="0">
                <a:latin typeface="Arial Black" panose="020B0A04020102020204" pitchFamily="34" charset="0"/>
              </a:rPr>
            </a:br>
            <a:r>
              <a:rPr lang="fi-FI" sz="3200" dirty="0">
                <a:latin typeface="Arial Black" panose="020B0A04020102020204" pitchFamily="34" charset="0"/>
              </a:rPr>
              <a:t>TULEN HEHKUMAAN SAA.</a:t>
            </a:r>
            <a:br>
              <a:rPr lang="fi-FI" sz="3200" dirty="0">
                <a:latin typeface="Arial Black" panose="020B0A04020102020204" pitchFamily="34" charset="0"/>
              </a:rPr>
            </a:br>
            <a:r>
              <a:rPr lang="fi-FI" sz="3200" dirty="0">
                <a:latin typeface="Arial Black" panose="020B0A04020102020204" pitchFamily="34" charset="0"/>
              </a:rPr>
              <a:t>JUMALA KUTSUU MEITÄ PALVELEMAAN.</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491807" y="304801"/>
            <a:ext cx="553998" cy="3852978"/>
          </a:xfrm>
          <a:prstGeom prst="rect">
            <a:avLst/>
          </a:prstGeom>
          <a:noFill/>
        </p:spPr>
        <p:txBody>
          <a:bodyPr vert="vert" wrap="none" rtlCol="0">
            <a:spAutoFit/>
          </a:bodyPr>
          <a:lstStyle/>
          <a:p>
            <a:r>
              <a:rPr lang="fi-FI" sz="2400" b="1" dirty="0">
                <a:latin typeface="Comic Sans MS" panose="030F0702030302020204" pitchFamily="66" charset="0"/>
              </a:rPr>
              <a:t>TÄÄ NÄKY LEVITÄ SAA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4/5</a:t>
            </a:r>
          </a:p>
        </p:txBody>
      </p:sp>
    </p:spTree>
    <p:extLst>
      <p:ext uri="{BB962C8B-B14F-4D97-AF65-F5344CB8AC3E}">
        <p14:creationId xmlns:p14="http://schemas.microsoft.com/office/powerpoint/2010/main" val="34802548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66651" y="2905490"/>
            <a:ext cx="10363200" cy="1470025"/>
          </a:xfrm>
        </p:spPr>
        <p:txBody>
          <a:bodyPr>
            <a:normAutofit fontScale="90000"/>
          </a:bodyPr>
          <a:lstStyle/>
          <a:p>
            <a:pPr>
              <a:lnSpc>
                <a:spcPct val="150000"/>
              </a:lnSpc>
            </a:pPr>
            <a:r>
              <a:rPr lang="fi-FI" sz="3600" dirty="0">
                <a:latin typeface="Arial Black" panose="020B0A04020102020204" pitchFamily="34" charset="0"/>
              </a:rPr>
              <a:t>NIIN KAUKANA </a:t>
            </a:r>
            <a:br>
              <a:rPr lang="fi-FI" sz="3600" dirty="0">
                <a:latin typeface="Arial Black" panose="020B0A04020102020204" pitchFamily="34" charset="0"/>
              </a:rPr>
            </a:br>
            <a:r>
              <a:rPr lang="fi-FI" sz="3600" dirty="0">
                <a:latin typeface="Arial Black" panose="020B0A04020102020204" pitchFamily="34" charset="0"/>
              </a:rPr>
              <a:t>KUIN ITÄ LÄNNESTÄ ON, </a:t>
            </a:r>
            <a:br>
              <a:rPr lang="fi-FI" sz="3600" dirty="0">
                <a:latin typeface="Arial Black" panose="020B0A04020102020204" pitchFamily="34" charset="0"/>
              </a:rPr>
            </a:br>
            <a:r>
              <a:rPr lang="fi-FI" sz="3600" dirty="0">
                <a:latin typeface="Arial Black" panose="020B0A04020102020204" pitchFamily="34" charset="0"/>
              </a:rPr>
              <a:t>HÄN SIIRTÄÄ MEISTÄ </a:t>
            </a:r>
            <a:br>
              <a:rPr lang="fi-FI" sz="3600" dirty="0">
                <a:latin typeface="Arial Black" panose="020B0A04020102020204" pitchFamily="34" charset="0"/>
              </a:rPr>
            </a:br>
            <a:r>
              <a:rPr lang="fi-FI" sz="3600" dirty="0">
                <a:latin typeface="Arial Black" panose="020B0A04020102020204" pitchFamily="34" charset="0"/>
              </a:rPr>
              <a:t>RIKKOMUKSEMME.</a:t>
            </a:r>
            <a:br>
              <a:rPr lang="fi-FI" sz="3600" dirty="0">
                <a:latin typeface="Arial Black" panose="020B0A04020102020204" pitchFamily="34" charset="0"/>
              </a:rPr>
            </a:br>
            <a:r>
              <a:rPr lang="fi-FI" sz="1600" dirty="0">
                <a:latin typeface="Arial Black" panose="020B0A04020102020204" pitchFamily="34" charset="0"/>
              </a:rPr>
              <a:t/>
            </a:r>
            <a:br>
              <a:rPr lang="fi-FI" sz="1600" dirty="0">
                <a:latin typeface="Arial Black" panose="020B0A04020102020204" pitchFamily="34" charset="0"/>
              </a:rPr>
            </a:br>
            <a:r>
              <a:rPr lang="fi-FI" sz="3600" dirty="0">
                <a:latin typeface="Arial Black" panose="020B0A04020102020204" pitchFamily="34" charset="0"/>
              </a:rPr>
              <a:t>HERRAA KIITTÄKÄÄ!</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629668" y="311446"/>
            <a:ext cx="492443" cy="4737835"/>
          </a:xfrm>
          <a:prstGeom prst="rect">
            <a:avLst/>
          </a:prstGeom>
          <a:noFill/>
        </p:spPr>
        <p:txBody>
          <a:bodyPr vert="vert" wrap="none" rtlCol="0">
            <a:spAutoFit/>
          </a:bodyPr>
          <a:lstStyle/>
          <a:p>
            <a:r>
              <a:rPr lang="fi-FI" sz="2000" b="1" dirty="0">
                <a:latin typeface="Comic Sans MS" panose="030F0702030302020204" pitchFamily="66" charset="0"/>
              </a:rPr>
              <a:t>IANKAIKKISESTA IANKAIKKISEEN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5/6</a:t>
            </a:r>
          </a:p>
        </p:txBody>
      </p:sp>
    </p:spTree>
    <p:extLst>
      <p:ext uri="{BB962C8B-B14F-4D97-AF65-F5344CB8AC3E}">
        <p14:creationId xmlns:p14="http://schemas.microsoft.com/office/powerpoint/2010/main" val="16765068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40525" y="2870657"/>
            <a:ext cx="10363200" cy="1470025"/>
          </a:xfrm>
        </p:spPr>
        <p:txBody>
          <a:bodyPr>
            <a:normAutofit fontScale="90000"/>
          </a:bodyPr>
          <a:lstStyle/>
          <a:p>
            <a:r>
              <a:rPr lang="fi-FI" sz="3600" dirty="0">
                <a:latin typeface="Arial Black" panose="020B0A04020102020204" pitchFamily="34" charset="0"/>
              </a:rPr>
              <a:t>AINOAN POIKANSA LÄHETTI HÄN </a:t>
            </a:r>
            <a:br>
              <a:rPr lang="fi-FI" sz="3600" dirty="0">
                <a:latin typeface="Arial Black" panose="020B0A04020102020204" pitchFamily="34" charset="0"/>
              </a:rPr>
            </a:br>
            <a:r>
              <a:rPr lang="fi-FI" sz="3600" dirty="0">
                <a:latin typeface="Arial Black" panose="020B0A04020102020204" pitchFamily="34" charset="0"/>
              </a:rPr>
              <a:t>PÄÄLLE MAAN</a:t>
            </a:r>
            <a:br>
              <a:rPr lang="fi-FI" sz="3600" dirty="0">
                <a:latin typeface="Arial Black" panose="020B0A04020102020204" pitchFamily="34" charset="0"/>
              </a:rPr>
            </a:br>
            <a:r>
              <a:rPr lang="fi-FI" sz="3600" dirty="0">
                <a:latin typeface="Arial Black" panose="020B0A04020102020204" pitchFamily="34" charset="0"/>
              </a:rPr>
              <a:t>IHAN KAIKKI SYNNIT RISTILLÄ KANTAMAAN. </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fi-FI" sz="3600" dirty="0">
                <a:latin typeface="Arial Black" panose="020B0A04020102020204" pitchFamily="34" charset="0"/>
              </a:rPr>
              <a:t>AINOAN POIKANSA LÄHETTI HÄN </a:t>
            </a:r>
            <a:br>
              <a:rPr lang="fi-FI" sz="3600" dirty="0">
                <a:latin typeface="Arial Black" panose="020B0A04020102020204" pitchFamily="34" charset="0"/>
              </a:rPr>
            </a:br>
            <a:r>
              <a:rPr lang="fi-FI" sz="3600" dirty="0">
                <a:latin typeface="Arial Black" panose="020B0A04020102020204" pitchFamily="34" charset="0"/>
              </a:rPr>
              <a:t>PÄÄLLE MAAN</a:t>
            </a:r>
            <a:br>
              <a:rPr lang="fi-FI" sz="3600" dirty="0">
                <a:latin typeface="Arial Black" panose="020B0A04020102020204" pitchFamily="34" charset="0"/>
              </a:rPr>
            </a:br>
            <a:r>
              <a:rPr lang="fi-FI" sz="3600" dirty="0">
                <a:latin typeface="Arial Black" panose="020B0A04020102020204" pitchFamily="34" charset="0"/>
              </a:rPr>
              <a:t>IHAN KAIKKI SYNNIT RISTILLÄ KANTAMAAN. </a:t>
            </a:r>
            <a:r>
              <a:rPr lang="fi-FI" sz="3600" dirty="0"/>
              <a:t/>
            </a:r>
            <a:br>
              <a:rPr lang="fi-FI" sz="3600" dirty="0"/>
            </a:br>
            <a:endParaRPr lang="fi-FI" sz="3600" dirty="0"/>
          </a:p>
        </p:txBody>
      </p:sp>
      <p:sp>
        <p:nvSpPr>
          <p:cNvPr id="3" name="Tekstiruutu 2"/>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6/6</a:t>
            </a:r>
          </a:p>
        </p:txBody>
      </p:sp>
      <p:sp>
        <p:nvSpPr>
          <p:cNvPr id="4" name="Tekstiruutu 3"/>
          <p:cNvSpPr txBox="1"/>
          <p:nvPr/>
        </p:nvSpPr>
        <p:spPr>
          <a:xfrm>
            <a:off x="11629668" y="311446"/>
            <a:ext cx="492443" cy="4737835"/>
          </a:xfrm>
          <a:prstGeom prst="rect">
            <a:avLst/>
          </a:prstGeom>
          <a:noFill/>
        </p:spPr>
        <p:txBody>
          <a:bodyPr vert="vert" wrap="none" rtlCol="0">
            <a:spAutoFit/>
          </a:bodyPr>
          <a:lstStyle/>
          <a:p>
            <a:r>
              <a:rPr lang="fi-FI" sz="2000" b="1" dirty="0">
                <a:latin typeface="Comic Sans MS" panose="030F0702030302020204" pitchFamily="66" charset="0"/>
              </a:rPr>
              <a:t>IANKAIKKISESTA IANKAIKKISEEN</a:t>
            </a:r>
          </a:p>
        </p:txBody>
      </p:sp>
    </p:spTree>
    <p:extLst>
      <p:ext uri="{BB962C8B-B14F-4D97-AF65-F5344CB8AC3E}">
        <p14:creationId xmlns:p14="http://schemas.microsoft.com/office/powerpoint/2010/main" val="6860158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2952206" y="4016829"/>
            <a:ext cx="5834743" cy="1347651"/>
          </a:xfrm>
        </p:spPr>
        <p:txBody>
          <a:bodyPr/>
          <a:lstStyle/>
          <a:p>
            <a:pPr>
              <a:spcBef>
                <a:spcPct val="50000"/>
              </a:spcBef>
            </a:pPr>
            <a:r>
              <a:rPr lang="fi-FI" altLang="fi-FI" sz="2400" b="1" dirty="0">
                <a:latin typeface="Comic Sans MS" panose="030F0702030302020204" pitchFamily="66" charset="0"/>
              </a:rPr>
              <a:t> OLET SUURI JA IHMEELLINEN</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a:t>
            </a:r>
            <a:r>
              <a:rPr lang="fi-FI" altLang="fi-FI" sz="800" b="1" dirty="0" err="1">
                <a:latin typeface="Comic Sans MS" panose="030F0702030302020204" pitchFamily="66" charset="0"/>
              </a:rPr>
              <a:t>Nyyti</a:t>
            </a:r>
            <a:r>
              <a:rPr lang="fi-FI" altLang="fi-FI" sz="800" b="1" dirty="0">
                <a:latin typeface="Comic Sans MS" panose="030F0702030302020204" pitchFamily="66" charset="0"/>
              </a:rPr>
              <a:t> Rahkonen 12v</a:t>
            </a:r>
          </a:p>
          <a:p>
            <a:pPr>
              <a:spcBef>
                <a:spcPct val="50000"/>
              </a:spcBef>
            </a:pPr>
            <a:r>
              <a:rPr lang="fi-FI" altLang="fi-FI" sz="800" b="1" dirty="0">
                <a:latin typeface="Comic Sans MS" panose="030F0702030302020204" pitchFamily="66" charset="0"/>
              </a:rPr>
              <a:t>san. Outi Rossi &amp; </a:t>
            </a:r>
            <a:r>
              <a:rPr lang="fi-FI" altLang="fi-FI" sz="800" b="1" dirty="0" err="1">
                <a:latin typeface="Comic Sans MS" panose="030F0702030302020204" pitchFamily="66" charset="0"/>
              </a:rPr>
              <a:t>Nyyti</a:t>
            </a:r>
            <a:r>
              <a:rPr lang="fi-FI" altLang="fi-FI" sz="800" b="1" dirty="0">
                <a:latin typeface="Comic Sans MS" panose="030F0702030302020204" pitchFamily="66" charset="0"/>
              </a:rPr>
              <a:t> Rahkonen</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5679404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75657" y="2774862"/>
            <a:ext cx="10363200" cy="1470025"/>
          </a:xfrm>
        </p:spPr>
        <p:txBody>
          <a:bodyPr>
            <a:noAutofit/>
          </a:bodyPr>
          <a:lstStyle/>
          <a:p>
            <a:pPr>
              <a:lnSpc>
                <a:spcPct val="150000"/>
              </a:lnSpc>
            </a:pPr>
            <a:r>
              <a:rPr lang="fi-FI" sz="3200" dirty="0">
                <a:latin typeface="Arial Black" panose="020B0A04020102020204" pitchFamily="34" charset="0"/>
              </a:rPr>
              <a:t>OLET SUURI JA IHMEELLINEN,</a:t>
            </a:r>
            <a:br>
              <a:rPr lang="fi-FI" sz="3200" dirty="0">
                <a:latin typeface="Arial Black" panose="020B0A04020102020204" pitchFamily="34" charset="0"/>
              </a:rPr>
            </a:br>
            <a:r>
              <a:rPr lang="fi-FI" sz="3200" dirty="0">
                <a:latin typeface="Arial Black" panose="020B0A04020102020204" pitchFamily="34" charset="0"/>
              </a:rPr>
              <a:t>OLET HERRA KIRKKAUDEN.</a:t>
            </a:r>
            <a:br>
              <a:rPr lang="fi-FI" sz="3200" dirty="0">
                <a:latin typeface="Arial Black" panose="020B0A04020102020204" pitchFamily="34" charset="0"/>
              </a:rPr>
            </a:br>
            <a:r>
              <a:rPr lang="fi-FI" sz="3200" dirty="0">
                <a:latin typeface="Arial Black" panose="020B0A04020102020204" pitchFamily="34" charset="0"/>
              </a:rPr>
              <a:t>OLET RAKKAUS TÄYDELLINEN, </a:t>
            </a:r>
            <a:br>
              <a:rPr lang="fi-FI" sz="3200" dirty="0">
                <a:latin typeface="Arial Black" panose="020B0A04020102020204" pitchFamily="34" charset="0"/>
              </a:rPr>
            </a:br>
            <a:r>
              <a:rPr lang="fi-FI" sz="3200" dirty="0">
                <a:latin typeface="Arial Black" panose="020B0A04020102020204" pitchFamily="34" charset="0"/>
              </a:rPr>
              <a:t>KUNINGAS KAIKKEUDEN.</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98943" y="311445"/>
            <a:ext cx="523220" cy="4624023"/>
          </a:xfrm>
          <a:prstGeom prst="rect">
            <a:avLst/>
          </a:prstGeom>
          <a:noFill/>
        </p:spPr>
        <p:txBody>
          <a:bodyPr vert="vert" wrap="none" rtlCol="0">
            <a:spAutoFit/>
          </a:bodyPr>
          <a:lstStyle/>
          <a:p>
            <a:r>
              <a:rPr lang="fi-FI" sz="2200" b="1" dirty="0">
                <a:latin typeface="Comic Sans MS" panose="030F0702030302020204" pitchFamily="66" charset="0"/>
              </a:rPr>
              <a:t>OLET SUURI JA IHMEELLINEN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1/4</a:t>
            </a:r>
          </a:p>
        </p:txBody>
      </p:sp>
    </p:spTree>
    <p:extLst>
      <p:ext uri="{BB962C8B-B14F-4D97-AF65-F5344CB8AC3E}">
        <p14:creationId xmlns:p14="http://schemas.microsoft.com/office/powerpoint/2010/main" val="15917863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05692" y="2713901"/>
            <a:ext cx="10363200" cy="1470025"/>
          </a:xfrm>
        </p:spPr>
        <p:txBody>
          <a:bodyPr>
            <a:normAutofit fontScale="90000"/>
          </a:bodyPr>
          <a:lstStyle/>
          <a:p>
            <a:r>
              <a:rPr lang="fi-FI" sz="3600" dirty="0">
                <a:latin typeface="Arial Black" panose="020B0A04020102020204" pitchFamily="34" charset="0"/>
              </a:rPr>
              <a:t>YLISTYS, KUNNIA </a:t>
            </a:r>
            <a:br>
              <a:rPr lang="fi-FI" sz="3600" dirty="0">
                <a:latin typeface="Arial Black" panose="020B0A04020102020204" pitchFamily="34" charset="0"/>
              </a:rPr>
            </a:br>
            <a:r>
              <a:rPr lang="fi-FI" sz="3600" dirty="0">
                <a:latin typeface="Arial Black" panose="020B0A04020102020204" pitchFamily="34" charset="0"/>
              </a:rPr>
              <a:t>OVAT SINUN — HALLELUJA —</a:t>
            </a:r>
            <a:br>
              <a:rPr lang="fi-FI" sz="3600" dirty="0">
                <a:latin typeface="Arial Black" panose="020B0A04020102020204" pitchFamily="34" charset="0"/>
              </a:rPr>
            </a:br>
            <a:r>
              <a:rPr lang="fi-FI" sz="3600" dirty="0">
                <a:latin typeface="Arial Black" panose="020B0A04020102020204" pitchFamily="34" charset="0"/>
              </a:rPr>
              <a:t>JEESUS, UHRIKARITSA.</a:t>
            </a:r>
            <a:r>
              <a:rPr lang="fi-FI" sz="3200" dirty="0">
                <a:latin typeface="Arial Black" panose="020B0A04020102020204" pitchFamily="34" charset="0"/>
              </a:rPr>
              <a:t/>
            </a:r>
            <a:br>
              <a:rPr lang="fi-FI" sz="32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fi-FI" sz="3600" dirty="0">
                <a:latin typeface="Arial Black" panose="020B0A04020102020204" pitchFamily="34" charset="0"/>
              </a:rPr>
              <a:t>YLISTYS, KUNNIA! </a:t>
            </a:r>
            <a:br>
              <a:rPr lang="fi-FI" sz="3600" dirty="0">
                <a:latin typeface="Arial Black" panose="020B0A04020102020204" pitchFamily="34" charset="0"/>
              </a:rPr>
            </a:br>
            <a:r>
              <a:rPr lang="fi-FI" sz="3600" dirty="0">
                <a:latin typeface="Arial Black" panose="020B0A04020102020204" pitchFamily="34" charset="0"/>
              </a:rPr>
              <a:t>OLEN SINUN, HALLELUJA!</a:t>
            </a:r>
            <a:br>
              <a:rPr lang="fi-FI" sz="3600" dirty="0">
                <a:latin typeface="Arial Black" panose="020B0A04020102020204" pitchFamily="34" charset="0"/>
              </a:rPr>
            </a:br>
            <a:r>
              <a:rPr lang="fi-FI" sz="3600" dirty="0">
                <a:latin typeface="Arial Black" panose="020B0A04020102020204" pitchFamily="34" charset="0"/>
              </a:rPr>
              <a:t>EI VOI MIKÄÄN EROTTAA </a:t>
            </a:r>
            <a:br>
              <a:rPr lang="fi-FI" sz="3600" dirty="0">
                <a:latin typeface="Arial Black" panose="020B0A04020102020204" pitchFamily="34" charset="0"/>
              </a:rPr>
            </a:br>
            <a:r>
              <a:rPr lang="fi-FI" sz="3600" dirty="0">
                <a:latin typeface="Arial Black" panose="020B0A04020102020204" pitchFamily="34" charset="0"/>
              </a:rPr>
              <a:t>MEITÄ RAKKAUDESTASI.</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98943" y="311445"/>
            <a:ext cx="523220" cy="4624023"/>
          </a:xfrm>
          <a:prstGeom prst="rect">
            <a:avLst/>
          </a:prstGeom>
          <a:noFill/>
        </p:spPr>
        <p:txBody>
          <a:bodyPr vert="vert" wrap="none" rtlCol="0">
            <a:spAutoFit/>
          </a:bodyPr>
          <a:lstStyle/>
          <a:p>
            <a:r>
              <a:rPr lang="fi-FI" sz="2200" b="1" dirty="0">
                <a:latin typeface="Comic Sans MS" panose="030F0702030302020204" pitchFamily="66" charset="0"/>
              </a:rPr>
              <a:t>OLET SUURI JA IHMEELLINEN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2/4</a:t>
            </a:r>
          </a:p>
        </p:txBody>
      </p:sp>
    </p:spTree>
    <p:extLst>
      <p:ext uri="{BB962C8B-B14F-4D97-AF65-F5344CB8AC3E}">
        <p14:creationId xmlns:p14="http://schemas.microsoft.com/office/powerpoint/2010/main" val="27583442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27315" y="2861948"/>
            <a:ext cx="10363200" cy="1470025"/>
          </a:xfrm>
        </p:spPr>
        <p:txBody>
          <a:bodyPr>
            <a:noAutofit/>
          </a:bodyPr>
          <a:lstStyle/>
          <a:p>
            <a:pPr>
              <a:lnSpc>
                <a:spcPct val="150000"/>
              </a:lnSpc>
            </a:pPr>
            <a:r>
              <a:rPr lang="fi-FI" sz="3200" dirty="0">
                <a:latin typeface="Arial Black" panose="020B0A04020102020204" pitchFamily="34" charset="0"/>
              </a:rPr>
              <a:t>OLET SUURI JA IHMEELLINEN,</a:t>
            </a:r>
            <a:br>
              <a:rPr lang="fi-FI" sz="3200" dirty="0">
                <a:latin typeface="Arial Black" panose="020B0A04020102020204" pitchFamily="34" charset="0"/>
              </a:rPr>
            </a:br>
            <a:r>
              <a:rPr lang="fi-FI" sz="3200" dirty="0">
                <a:latin typeface="Arial Black" panose="020B0A04020102020204" pitchFamily="34" charset="0"/>
              </a:rPr>
              <a:t>PYHÄ, ARMOLLINEN.</a:t>
            </a:r>
            <a:br>
              <a:rPr lang="fi-FI" sz="3200" dirty="0">
                <a:latin typeface="Arial Black" panose="020B0A04020102020204" pitchFamily="34" charset="0"/>
              </a:rPr>
            </a:br>
            <a:r>
              <a:rPr lang="fi-FI" sz="3200" dirty="0">
                <a:latin typeface="Arial Black" panose="020B0A04020102020204" pitchFamily="34" charset="0"/>
              </a:rPr>
              <a:t>VERESI TAKAA PUHTAUDEN,</a:t>
            </a:r>
            <a:br>
              <a:rPr lang="fi-FI" sz="3200" dirty="0">
                <a:latin typeface="Arial Black" panose="020B0A04020102020204" pitchFamily="34" charset="0"/>
              </a:rPr>
            </a:br>
            <a:r>
              <a:rPr lang="fi-FI" sz="3200" dirty="0">
                <a:latin typeface="Arial Black" panose="020B0A04020102020204" pitchFamily="34" charset="0"/>
              </a:rPr>
              <a:t>ANTEEKSIANTAMUKSEN.</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98943" y="311445"/>
            <a:ext cx="523220" cy="4624023"/>
          </a:xfrm>
          <a:prstGeom prst="rect">
            <a:avLst/>
          </a:prstGeom>
          <a:noFill/>
        </p:spPr>
        <p:txBody>
          <a:bodyPr vert="vert" wrap="none" rtlCol="0">
            <a:spAutoFit/>
          </a:bodyPr>
          <a:lstStyle/>
          <a:p>
            <a:r>
              <a:rPr lang="fi-FI" sz="2200" b="1" dirty="0">
                <a:latin typeface="Comic Sans MS" panose="030F0702030302020204" pitchFamily="66" charset="0"/>
              </a:rPr>
              <a:t>OLET SUURI JA IHMEELLINEN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3/4</a:t>
            </a:r>
          </a:p>
        </p:txBody>
      </p:sp>
    </p:spTree>
    <p:extLst>
      <p:ext uri="{BB962C8B-B14F-4D97-AF65-F5344CB8AC3E}">
        <p14:creationId xmlns:p14="http://schemas.microsoft.com/office/powerpoint/2010/main" val="9398337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88275" y="2687776"/>
            <a:ext cx="10363200" cy="1470025"/>
          </a:xfrm>
        </p:spPr>
        <p:txBody>
          <a:bodyPr>
            <a:normAutofit fontScale="90000"/>
          </a:bodyPr>
          <a:lstStyle/>
          <a:p>
            <a:r>
              <a:rPr lang="fi-FI" sz="3600" dirty="0">
                <a:latin typeface="Arial Black" panose="020B0A04020102020204" pitchFamily="34" charset="0"/>
              </a:rPr>
              <a:t>YLISTYS, KUNNIA </a:t>
            </a:r>
            <a:br>
              <a:rPr lang="fi-FI" sz="3600" dirty="0">
                <a:latin typeface="Arial Black" panose="020B0A04020102020204" pitchFamily="34" charset="0"/>
              </a:rPr>
            </a:br>
            <a:r>
              <a:rPr lang="fi-FI" sz="3600" dirty="0">
                <a:latin typeface="Arial Black" panose="020B0A04020102020204" pitchFamily="34" charset="0"/>
              </a:rPr>
              <a:t>OVAT SINUN — HALLELUJA —</a:t>
            </a:r>
            <a:br>
              <a:rPr lang="fi-FI" sz="3600" dirty="0">
                <a:latin typeface="Arial Black" panose="020B0A04020102020204" pitchFamily="34" charset="0"/>
              </a:rPr>
            </a:br>
            <a:r>
              <a:rPr lang="fi-FI" sz="3600" dirty="0">
                <a:latin typeface="Arial Black" panose="020B0A04020102020204" pitchFamily="34" charset="0"/>
              </a:rPr>
              <a:t>JEESUS, UHRIKARITSA.</a:t>
            </a:r>
            <a:br>
              <a:rPr lang="fi-FI"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fi-FI" sz="3600" dirty="0">
                <a:latin typeface="Arial Black" panose="020B0A04020102020204" pitchFamily="34" charset="0"/>
              </a:rPr>
              <a:t>YLISTYS, KUNNIA! </a:t>
            </a:r>
            <a:br>
              <a:rPr lang="fi-FI" sz="3600" dirty="0">
                <a:latin typeface="Arial Black" panose="020B0A04020102020204" pitchFamily="34" charset="0"/>
              </a:rPr>
            </a:br>
            <a:r>
              <a:rPr lang="fi-FI" sz="3600" dirty="0">
                <a:latin typeface="Arial Black" panose="020B0A04020102020204" pitchFamily="34" charset="0"/>
              </a:rPr>
              <a:t>OLEN SINUN, HALLELUJA!</a:t>
            </a:r>
            <a:br>
              <a:rPr lang="fi-FI" sz="3600" dirty="0">
                <a:latin typeface="Arial Black" panose="020B0A04020102020204" pitchFamily="34" charset="0"/>
              </a:rPr>
            </a:br>
            <a:r>
              <a:rPr lang="fi-FI" sz="3600" dirty="0">
                <a:latin typeface="Arial Black" panose="020B0A04020102020204" pitchFamily="34" charset="0"/>
              </a:rPr>
              <a:t>EI VOI MIKÄÄN EROTTAA </a:t>
            </a:r>
            <a:br>
              <a:rPr lang="fi-FI" sz="3600" dirty="0">
                <a:latin typeface="Arial Black" panose="020B0A04020102020204" pitchFamily="34" charset="0"/>
              </a:rPr>
            </a:br>
            <a:r>
              <a:rPr lang="fi-FI" sz="3600" dirty="0">
                <a:latin typeface="Arial Black" panose="020B0A04020102020204" pitchFamily="34" charset="0"/>
              </a:rPr>
              <a:t>MEITÄ RAKKAUDESTASI.</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98943" y="311445"/>
            <a:ext cx="523220" cy="4624023"/>
          </a:xfrm>
          <a:prstGeom prst="rect">
            <a:avLst/>
          </a:prstGeom>
          <a:noFill/>
        </p:spPr>
        <p:txBody>
          <a:bodyPr vert="vert" wrap="none" rtlCol="0">
            <a:spAutoFit/>
          </a:bodyPr>
          <a:lstStyle/>
          <a:p>
            <a:r>
              <a:rPr lang="fi-FI" sz="2200" b="1" dirty="0">
                <a:latin typeface="Comic Sans MS" panose="030F0702030302020204" pitchFamily="66" charset="0"/>
              </a:rPr>
              <a:t>OLET SUURI JA IHMEELLINEN</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4/4</a:t>
            </a:r>
          </a:p>
        </p:txBody>
      </p:sp>
    </p:spTree>
    <p:extLst>
      <p:ext uri="{BB962C8B-B14F-4D97-AF65-F5344CB8AC3E}">
        <p14:creationId xmlns:p14="http://schemas.microsoft.com/office/powerpoint/2010/main" val="150932553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2952206" y="4034248"/>
            <a:ext cx="5834743" cy="1347651"/>
          </a:xfrm>
        </p:spPr>
        <p:txBody>
          <a:bodyPr/>
          <a:lstStyle/>
          <a:p>
            <a:pPr>
              <a:spcBef>
                <a:spcPct val="50000"/>
              </a:spcBef>
            </a:pPr>
            <a:r>
              <a:rPr lang="fi-FI" altLang="fi-FI" sz="2400" b="1" dirty="0">
                <a:latin typeface="Comic Sans MS" panose="030F0702030302020204" pitchFamily="66" charset="0"/>
              </a:rPr>
              <a:t> SUOJANI, TURVANI</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a:t>
            </a:r>
            <a:r>
              <a:rPr lang="fi-FI" altLang="fi-FI" sz="800" b="1" dirty="0" err="1">
                <a:latin typeface="Comic Sans MS" panose="030F0702030302020204" pitchFamily="66" charset="0"/>
              </a:rPr>
              <a:t>Nyyti</a:t>
            </a:r>
            <a:r>
              <a:rPr lang="fi-FI" altLang="fi-FI" sz="800" b="1" dirty="0">
                <a:latin typeface="Comic Sans MS" panose="030F0702030302020204" pitchFamily="66" charset="0"/>
              </a:rPr>
              <a:t> Rahkonen 12v</a:t>
            </a:r>
          </a:p>
          <a:p>
            <a:pPr>
              <a:spcBef>
                <a:spcPct val="50000"/>
              </a:spcBef>
            </a:pPr>
            <a:r>
              <a:rPr lang="fi-FI" altLang="fi-FI" sz="800" b="1" dirty="0">
                <a:latin typeface="Comic Sans MS" panose="030F0702030302020204" pitchFamily="66" charset="0"/>
              </a:rPr>
              <a:t>san. Outi Rossi</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386728823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53440" y="2374268"/>
            <a:ext cx="10363200" cy="1470025"/>
          </a:xfrm>
        </p:spPr>
        <p:txBody>
          <a:bodyPr>
            <a:noAutofit/>
          </a:bodyPr>
          <a:lstStyle/>
          <a:p>
            <a:pPr>
              <a:lnSpc>
                <a:spcPct val="150000"/>
              </a:lnSpc>
            </a:pPr>
            <a:r>
              <a:rPr lang="fi-FI" sz="3200" dirty="0">
                <a:latin typeface="Arial Black" panose="020B0A04020102020204" pitchFamily="34" charset="0"/>
              </a:rPr>
              <a:t>SUOJANI, TURVANI, LUOJANI.</a:t>
            </a:r>
            <a:br>
              <a:rPr lang="fi-FI" sz="3200" dirty="0">
                <a:latin typeface="Arial Black" panose="020B0A04020102020204" pitchFamily="34" charset="0"/>
              </a:rPr>
            </a:br>
            <a:r>
              <a:rPr lang="fi-FI" sz="3200" dirty="0">
                <a:latin typeface="Arial Black" panose="020B0A04020102020204" pitchFamily="34" charset="0"/>
              </a:rPr>
              <a:t>LUNASTAJA MAAILMAN, PELASTAJANI.</a:t>
            </a:r>
            <a:br>
              <a:rPr lang="fi-FI" sz="3200" dirty="0">
                <a:latin typeface="Arial Black" panose="020B0A04020102020204" pitchFamily="34" charset="0"/>
              </a:rPr>
            </a:br>
            <a:r>
              <a:rPr lang="fi-FI" sz="3200" dirty="0">
                <a:latin typeface="Arial Black" panose="020B0A04020102020204" pitchFamily="34" charset="0"/>
              </a:rPr>
              <a:t>SUOJANI, TURVANI, LUOJANI.</a:t>
            </a:r>
            <a:br>
              <a:rPr lang="fi-FI" sz="3200" dirty="0">
                <a:latin typeface="Arial Black" panose="020B0A04020102020204" pitchFamily="34" charset="0"/>
              </a:rPr>
            </a:br>
            <a:r>
              <a:rPr lang="fi-FI" sz="3200" dirty="0">
                <a:latin typeface="Arial Black" panose="020B0A04020102020204" pitchFamily="34" charset="0"/>
              </a:rPr>
              <a:t>LUNASTAJA MAAILMAN, PELASTAJANI.</a:t>
            </a:r>
          </a:p>
        </p:txBody>
      </p:sp>
      <p:sp>
        <p:nvSpPr>
          <p:cNvPr id="4" name="Tekstiruutu 3"/>
          <p:cNvSpPr txBox="1"/>
          <p:nvPr/>
        </p:nvSpPr>
        <p:spPr>
          <a:xfrm>
            <a:off x="11568165" y="311446"/>
            <a:ext cx="553998" cy="3380092"/>
          </a:xfrm>
          <a:prstGeom prst="rect">
            <a:avLst/>
          </a:prstGeom>
          <a:noFill/>
        </p:spPr>
        <p:txBody>
          <a:bodyPr vert="vert" wrap="none" rtlCol="0">
            <a:spAutoFit/>
          </a:bodyPr>
          <a:lstStyle/>
          <a:p>
            <a:r>
              <a:rPr lang="fi-FI" sz="2400" b="1" dirty="0">
                <a:latin typeface="Comic Sans MS" panose="030F0702030302020204" pitchFamily="66" charset="0"/>
              </a:rPr>
              <a:t>SUOJANI, TURVANI</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1/4</a:t>
            </a:r>
          </a:p>
        </p:txBody>
      </p:sp>
    </p:spTree>
    <p:extLst>
      <p:ext uri="{BB962C8B-B14F-4D97-AF65-F5344CB8AC3E}">
        <p14:creationId xmlns:p14="http://schemas.microsoft.com/office/powerpoint/2010/main" val="377475487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70857" y="2774862"/>
            <a:ext cx="10363200" cy="1470025"/>
          </a:xfrm>
        </p:spPr>
        <p:txBody>
          <a:bodyPr>
            <a:noAutofit/>
          </a:bodyPr>
          <a:lstStyle/>
          <a:p>
            <a:pPr>
              <a:lnSpc>
                <a:spcPct val="150000"/>
              </a:lnSpc>
            </a:pPr>
            <a:r>
              <a:rPr lang="fi-FI" sz="3200" dirty="0">
                <a:latin typeface="Arial Black" panose="020B0A04020102020204" pitchFamily="34" charset="0"/>
              </a:rPr>
              <a:t>RAKKAUTES ON TÄYDELLINEN. </a:t>
            </a:r>
            <a:br>
              <a:rPr lang="fi-FI" sz="3200" dirty="0">
                <a:latin typeface="Arial Black" panose="020B0A04020102020204" pitchFamily="34" charset="0"/>
              </a:rPr>
            </a:br>
            <a:r>
              <a:rPr lang="fi-FI" sz="3200" dirty="0">
                <a:latin typeface="Arial Black" panose="020B0A04020102020204" pitchFamily="34" charset="0"/>
              </a:rPr>
              <a:t>HERRA, OLET TURVALLINEN.</a:t>
            </a:r>
            <a:br>
              <a:rPr lang="fi-FI" sz="3200" dirty="0">
                <a:latin typeface="Arial Black" panose="020B0A04020102020204" pitchFamily="34" charset="0"/>
              </a:rPr>
            </a:br>
            <a:r>
              <a:rPr lang="fi-FI" sz="3200" dirty="0">
                <a:latin typeface="Arial Black" panose="020B0A04020102020204" pitchFamily="34" charset="0"/>
              </a:rPr>
              <a:t>KANSSAS KOSKAAN PELKÄÄ EN.</a:t>
            </a:r>
            <a:br>
              <a:rPr lang="fi-FI" sz="3200" dirty="0">
                <a:latin typeface="Arial Black" panose="020B0A04020102020204" pitchFamily="34" charset="0"/>
              </a:rPr>
            </a:br>
            <a:r>
              <a:rPr lang="fi-FI" sz="3200" dirty="0">
                <a:latin typeface="Arial Black" panose="020B0A04020102020204" pitchFamily="34" charset="0"/>
              </a:rPr>
              <a:t>KESKELLÄ SUURTEN MYRSKYJEN </a:t>
            </a:r>
            <a:br>
              <a:rPr lang="fi-FI" sz="3200" dirty="0">
                <a:latin typeface="Arial Black" panose="020B0A04020102020204" pitchFamily="34" charset="0"/>
              </a:rPr>
            </a:br>
            <a:r>
              <a:rPr lang="fi-FI" sz="3200" dirty="0">
                <a:latin typeface="Arial Black" panose="020B0A04020102020204" pitchFamily="34" charset="0"/>
              </a:rPr>
              <a:t>KULJEN ANTEEKSI ANTAEN.</a:t>
            </a:r>
            <a:br>
              <a:rPr lang="fi-FI" sz="3200" dirty="0">
                <a:latin typeface="Arial Black" panose="020B0A04020102020204" pitchFamily="34" charset="0"/>
              </a:rPr>
            </a:br>
            <a:r>
              <a:rPr lang="fi-FI" sz="3200" dirty="0">
                <a:latin typeface="Arial Black" panose="020B0A04020102020204" pitchFamily="34" charset="0"/>
              </a:rPr>
              <a:t>SINÄ KOSKAAN HYLKÄÄ ET.</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2/4</a:t>
            </a:r>
          </a:p>
        </p:txBody>
      </p:sp>
      <p:sp>
        <p:nvSpPr>
          <p:cNvPr id="5" name="Tekstiruutu 4"/>
          <p:cNvSpPr txBox="1"/>
          <p:nvPr/>
        </p:nvSpPr>
        <p:spPr>
          <a:xfrm>
            <a:off x="11568165" y="311446"/>
            <a:ext cx="553998" cy="3380092"/>
          </a:xfrm>
          <a:prstGeom prst="rect">
            <a:avLst/>
          </a:prstGeom>
          <a:noFill/>
        </p:spPr>
        <p:txBody>
          <a:bodyPr vert="vert" wrap="none" rtlCol="0">
            <a:spAutoFit/>
          </a:bodyPr>
          <a:lstStyle/>
          <a:p>
            <a:r>
              <a:rPr lang="fi-FI" sz="2400" b="1" dirty="0">
                <a:latin typeface="Comic Sans MS" panose="030F0702030302020204" pitchFamily="66" charset="0"/>
              </a:rPr>
              <a:t>SUOJANI, TURVANI</a:t>
            </a:r>
          </a:p>
        </p:txBody>
      </p:sp>
    </p:spTree>
    <p:extLst>
      <p:ext uri="{BB962C8B-B14F-4D97-AF65-F5344CB8AC3E}">
        <p14:creationId xmlns:p14="http://schemas.microsoft.com/office/powerpoint/2010/main" val="3880631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62149" y="3123205"/>
            <a:ext cx="10363200" cy="1470025"/>
          </a:xfrm>
        </p:spPr>
        <p:txBody>
          <a:bodyPr>
            <a:noAutofit/>
          </a:bodyPr>
          <a:lstStyle/>
          <a:p>
            <a:pPr>
              <a:lnSpc>
                <a:spcPct val="150000"/>
              </a:lnSpc>
            </a:pPr>
            <a:r>
              <a:rPr lang="fi-FI" sz="3200" dirty="0">
                <a:latin typeface="Arial Black" panose="020B0A04020102020204" pitchFamily="34" charset="0"/>
              </a:rPr>
              <a:t>TÄÄ NÄKY LEVITÄ SAA, </a:t>
            </a:r>
            <a:br>
              <a:rPr lang="fi-FI" sz="3200" dirty="0">
                <a:latin typeface="Arial Black" panose="020B0A04020102020204" pitchFamily="34" charset="0"/>
              </a:rPr>
            </a:br>
            <a:r>
              <a:rPr lang="fi-FI" sz="3200" dirty="0">
                <a:latin typeface="Arial Black" panose="020B0A04020102020204" pitchFamily="34" charset="0"/>
              </a:rPr>
              <a:t>SITÄ LAPSET KULJETTAA</a:t>
            </a:r>
            <a:br>
              <a:rPr lang="fi-FI" sz="3200" dirty="0">
                <a:latin typeface="Arial Black" panose="020B0A04020102020204" pitchFamily="34" charset="0"/>
              </a:rPr>
            </a:br>
            <a:r>
              <a:rPr lang="fi-FI" sz="3200" dirty="0">
                <a:latin typeface="Arial Black" panose="020B0A04020102020204" pitchFamily="34" charset="0"/>
              </a:rPr>
              <a:t>ILOISSAAN NYT LAULAEN.</a:t>
            </a:r>
            <a:br>
              <a:rPr lang="fi-FI" sz="3200" dirty="0">
                <a:latin typeface="Arial Black" panose="020B0A04020102020204" pitchFamily="34" charset="0"/>
              </a:rPr>
            </a:br>
            <a:r>
              <a:rPr lang="fi-FI" sz="3200" dirty="0">
                <a:latin typeface="Arial Black" panose="020B0A04020102020204" pitchFamily="34" charset="0"/>
              </a:rPr>
              <a:t>TÄÄ NÄKY LEVITÄ SAA, </a:t>
            </a:r>
            <a:br>
              <a:rPr lang="fi-FI" sz="3200" dirty="0">
                <a:latin typeface="Arial Black" panose="020B0A04020102020204" pitchFamily="34" charset="0"/>
              </a:rPr>
            </a:br>
            <a:r>
              <a:rPr lang="fi-FI" sz="3200" dirty="0">
                <a:latin typeface="Arial Black" panose="020B0A04020102020204" pitchFamily="34" charset="0"/>
              </a:rPr>
              <a:t>SEN LAPSET VIE MUKANAAN</a:t>
            </a:r>
            <a:br>
              <a:rPr lang="fi-FI" sz="3200" dirty="0">
                <a:latin typeface="Arial Black" panose="020B0A04020102020204" pitchFamily="34" charset="0"/>
              </a:rPr>
            </a:br>
            <a:r>
              <a:rPr lang="fi-FI" sz="3200" dirty="0">
                <a:latin typeface="Arial Black" panose="020B0A04020102020204" pitchFamily="34" charset="0"/>
              </a:rPr>
              <a:t>YLI MAIDEN RAJOJEN </a:t>
            </a:r>
            <a:br>
              <a:rPr lang="fi-FI" sz="3200" dirty="0">
                <a:latin typeface="Arial Black" panose="020B0A04020102020204" pitchFamily="34" charset="0"/>
              </a:rPr>
            </a:br>
            <a:r>
              <a:rPr lang="fi-FI" sz="3200" dirty="0">
                <a:latin typeface="Arial Black" panose="020B0A04020102020204" pitchFamily="34" charset="0"/>
              </a:rPr>
              <a:t>KOKO MAAILMAAN</a:t>
            </a:r>
            <a:r>
              <a:rPr lang="fi-FI" sz="3200" dirty="0" smtClean="0"/>
              <a:t>.</a:t>
            </a:r>
            <a:r>
              <a:rPr lang="fi-FI" sz="3200" dirty="0"/>
              <a:t/>
            </a:r>
            <a:br>
              <a:rPr lang="fi-FI" sz="3200" dirty="0"/>
            </a:br>
            <a:endParaRPr lang="fi-FI" sz="3200" dirty="0"/>
          </a:p>
        </p:txBody>
      </p:sp>
      <p:sp>
        <p:nvSpPr>
          <p:cNvPr id="5" name="Tekstiruutu 4"/>
          <p:cNvSpPr txBox="1"/>
          <p:nvPr/>
        </p:nvSpPr>
        <p:spPr>
          <a:xfrm>
            <a:off x="11491807" y="304801"/>
            <a:ext cx="553998" cy="3852978"/>
          </a:xfrm>
          <a:prstGeom prst="rect">
            <a:avLst/>
          </a:prstGeom>
          <a:noFill/>
        </p:spPr>
        <p:txBody>
          <a:bodyPr vert="vert" wrap="none" rtlCol="0">
            <a:spAutoFit/>
          </a:bodyPr>
          <a:lstStyle/>
          <a:p>
            <a:r>
              <a:rPr lang="fi-FI" sz="2400" b="1" dirty="0">
                <a:latin typeface="Comic Sans MS" panose="030F0702030302020204" pitchFamily="66" charset="0"/>
              </a:rPr>
              <a:t>TÄÄ NÄKY LEVITÄ SAA</a:t>
            </a:r>
          </a:p>
        </p:txBody>
      </p:sp>
      <p:sp>
        <p:nvSpPr>
          <p:cNvPr id="6" name="Tekstiruutu 5"/>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5/5</a:t>
            </a:r>
          </a:p>
        </p:txBody>
      </p:sp>
    </p:spTree>
    <p:extLst>
      <p:ext uri="{BB962C8B-B14F-4D97-AF65-F5344CB8AC3E}">
        <p14:creationId xmlns:p14="http://schemas.microsoft.com/office/powerpoint/2010/main" val="386017802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53440" y="2374268"/>
            <a:ext cx="10363200" cy="1470025"/>
          </a:xfrm>
        </p:spPr>
        <p:txBody>
          <a:bodyPr>
            <a:noAutofit/>
          </a:bodyPr>
          <a:lstStyle/>
          <a:p>
            <a:pPr>
              <a:lnSpc>
                <a:spcPct val="150000"/>
              </a:lnSpc>
            </a:pPr>
            <a:r>
              <a:rPr lang="fi-FI" sz="3200" dirty="0">
                <a:latin typeface="Arial Black" panose="020B0A04020102020204" pitchFamily="34" charset="0"/>
              </a:rPr>
              <a:t>SUOJANI, TURVANI, LUOJANI.</a:t>
            </a:r>
            <a:br>
              <a:rPr lang="fi-FI" sz="3200" dirty="0">
                <a:latin typeface="Arial Black" panose="020B0A04020102020204" pitchFamily="34" charset="0"/>
              </a:rPr>
            </a:br>
            <a:r>
              <a:rPr lang="fi-FI" sz="3200" dirty="0">
                <a:latin typeface="Arial Black" panose="020B0A04020102020204" pitchFamily="34" charset="0"/>
              </a:rPr>
              <a:t>LUNASTAJA MAAILMAN, PELASTAJANI.</a:t>
            </a:r>
            <a:br>
              <a:rPr lang="fi-FI" sz="3200" dirty="0">
                <a:latin typeface="Arial Black" panose="020B0A04020102020204" pitchFamily="34" charset="0"/>
              </a:rPr>
            </a:br>
            <a:r>
              <a:rPr lang="fi-FI" sz="3200" dirty="0">
                <a:latin typeface="Arial Black" panose="020B0A04020102020204" pitchFamily="34" charset="0"/>
              </a:rPr>
              <a:t>SUOJANI, TURVANI, LUOJANI.</a:t>
            </a:r>
            <a:br>
              <a:rPr lang="fi-FI" sz="3200" dirty="0">
                <a:latin typeface="Arial Black" panose="020B0A04020102020204" pitchFamily="34" charset="0"/>
              </a:rPr>
            </a:br>
            <a:r>
              <a:rPr lang="fi-FI" sz="3200" dirty="0">
                <a:latin typeface="Arial Black" panose="020B0A04020102020204" pitchFamily="34" charset="0"/>
              </a:rPr>
              <a:t>LUNASTAJA MAAILMAN, PELASTAJANI.</a:t>
            </a:r>
          </a:p>
        </p:txBody>
      </p:sp>
      <p:sp>
        <p:nvSpPr>
          <p:cNvPr id="4" name="Tekstiruutu 3"/>
          <p:cNvSpPr txBox="1"/>
          <p:nvPr/>
        </p:nvSpPr>
        <p:spPr>
          <a:xfrm>
            <a:off x="11568165" y="311446"/>
            <a:ext cx="553998" cy="3380092"/>
          </a:xfrm>
          <a:prstGeom prst="rect">
            <a:avLst/>
          </a:prstGeom>
          <a:noFill/>
        </p:spPr>
        <p:txBody>
          <a:bodyPr vert="vert" wrap="none" rtlCol="0">
            <a:spAutoFit/>
          </a:bodyPr>
          <a:lstStyle/>
          <a:p>
            <a:r>
              <a:rPr lang="fi-FI" sz="2400" b="1" dirty="0">
                <a:latin typeface="Comic Sans MS" panose="030F0702030302020204" pitchFamily="66" charset="0"/>
              </a:rPr>
              <a:t>SUOJANI, TURVANI</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3/4</a:t>
            </a:r>
          </a:p>
        </p:txBody>
      </p:sp>
    </p:spTree>
    <p:extLst>
      <p:ext uri="{BB962C8B-B14F-4D97-AF65-F5344CB8AC3E}">
        <p14:creationId xmlns:p14="http://schemas.microsoft.com/office/powerpoint/2010/main" val="29165825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85001" y="2956525"/>
            <a:ext cx="10363200" cy="1470025"/>
          </a:xfrm>
        </p:spPr>
        <p:txBody>
          <a:bodyPr>
            <a:noAutofit/>
          </a:bodyPr>
          <a:lstStyle/>
          <a:p>
            <a:pPr>
              <a:lnSpc>
                <a:spcPct val="150000"/>
              </a:lnSpc>
            </a:pPr>
            <a:r>
              <a:rPr lang="fi-FI" sz="3200" dirty="0">
                <a:latin typeface="Arial Black" panose="020B0A04020102020204" pitchFamily="34" charset="0"/>
              </a:rPr>
              <a:t>RAKKAUTES ON TÄYDELLINEN. </a:t>
            </a:r>
            <a:br>
              <a:rPr lang="fi-FI" sz="3200" dirty="0">
                <a:latin typeface="Arial Black" panose="020B0A04020102020204" pitchFamily="34" charset="0"/>
              </a:rPr>
            </a:br>
            <a:r>
              <a:rPr lang="fi-FI" sz="3200" dirty="0">
                <a:latin typeface="Arial Black" panose="020B0A04020102020204" pitchFamily="34" charset="0"/>
              </a:rPr>
              <a:t>HERRA, OLET TURVALLINEN.</a:t>
            </a:r>
            <a:br>
              <a:rPr lang="fi-FI" sz="3200" dirty="0">
                <a:latin typeface="Arial Black" panose="020B0A04020102020204" pitchFamily="34" charset="0"/>
              </a:rPr>
            </a:br>
            <a:r>
              <a:rPr lang="fi-FI" sz="3200" dirty="0">
                <a:latin typeface="Arial Black" panose="020B0A04020102020204" pitchFamily="34" charset="0"/>
              </a:rPr>
              <a:t>KANSSAS KOSKAAN PELKÄÄ EN.</a:t>
            </a:r>
            <a:br>
              <a:rPr lang="fi-FI" sz="3200" dirty="0">
                <a:latin typeface="Arial Black" panose="020B0A04020102020204" pitchFamily="34" charset="0"/>
              </a:rPr>
            </a:br>
            <a:r>
              <a:rPr lang="fi-FI" sz="3200" dirty="0">
                <a:latin typeface="Arial Black" panose="020B0A04020102020204" pitchFamily="34" charset="0"/>
              </a:rPr>
              <a:t>KESKELLÄ SUURTEN MYRSKYJEN </a:t>
            </a:r>
            <a:br>
              <a:rPr lang="fi-FI" sz="3200" dirty="0">
                <a:latin typeface="Arial Black" panose="020B0A04020102020204" pitchFamily="34" charset="0"/>
              </a:rPr>
            </a:br>
            <a:r>
              <a:rPr lang="fi-FI" sz="3200" dirty="0">
                <a:latin typeface="Arial Black" panose="020B0A04020102020204" pitchFamily="34" charset="0"/>
              </a:rPr>
              <a:t>KULJEN ANTEEKSI ANTAEN.</a:t>
            </a:r>
            <a:br>
              <a:rPr lang="fi-FI" sz="3200" dirty="0">
                <a:latin typeface="Arial Black" panose="020B0A04020102020204" pitchFamily="34" charset="0"/>
              </a:rPr>
            </a:br>
            <a:r>
              <a:rPr lang="fi-FI" sz="3200" dirty="0">
                <a:latin typeface="Arial Black" panose="020B0A04020102020204" pitchFamily="34" charset="0"/>
              </a:rPr>
              <a:t>SINÄ KOSKAAN HYLKÄÄ ET.</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4/4</a:t>
            </a:r>
          </a:p>
        </p:txBody>
      </p:sp>
      <p:sp>
        <p:nvSpPr>
          <p:cNvPr id="5" name="Tekstiruutu 4"/>
          <p:cNvSpPr txBox="1"/>
          <p:nvPr/>
        </p:nvSpPr>
        <p:spPr>
          <a:xfrm>
            <a:off x="11568165" y="311446"/>
            <a:ext cx="553998" cy="3380092"/>
          </a:xfrm>
          <a:prstGeom prst="rect">
            <a:avLst/>
          </a:prstGeom>
          <a:noFill/>
        </p:spPr>
        <p:txBody>
          <a:bodyPr vert="vert" wrap="none" rtlCol="0">
            <a:spAutoFit/>
          </a:bodyPr>
          <a:lstStyle/>
          <a:p>
            <a:r>
              <a:rPr lang="fi-FI" sz="2400" b="1" dirty="0">
                <a:latin typeface="Comic Sans MS" panose="030F0702030302020204" pitchFamily="66" charset="0"/>
              </a:rPr>
              <a:t>SUOJANI, TURVANI</a:t>
            </a:r>
          </a:p>
        </p:txBody>
      </p:sp>
    </p:spTree>
    <p:extLst>
      <p:ext uri="{BB962C8B-B14F-4D97-AF65-F5344CB8AC3E}">
        <p14:creationId xmlns:p14="http://schemas.microsoft.com/office/powerpoint/2010/main" val="33914992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2873830" y="4086500"/>
            <a:ext cx="5834743" cy="1347651"/>
          </a:xfrm>
        </p:spPr>
        <p:txBody>
          <a:bodyPr/>
          <a:lstStyle/>
          <a:p>
            <a:pPr>
              <a:spcBef>
                <a:spcPct val="50000"/>
              </a:spcBef>
            </a:pPr>
            <a:r>
              <a:rPr lang="fi-FI" altLang="fi-FI" sz="2400" b="1" dirty="0">
                <a:latin typeface="Comic Sans MS" panose="030F0702030302020204" pitchFamily="66" charset="0"/>
              </a:rPr>
              <a:t> KIITOS, RAKAS JEESUS</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Elina Forsberg</a:t>
            </a:r>
          </a:p>
          <a:p>
            <a:pPr>
              <a:spcBef>
                <a:spcPct val="50000"/>
              </a:spcBef>
            </a:pPr>
            <a:r>
              <a:rPr lang="fi-FI" altLang="fi-FI" sz="800" b="1" dirty="0">
                <a:latin typeface="Comic Sans MS" panose="030F0702030302020204" pitchFamily="66" charset="0"/>
              </a:rPr>
              <a:t>san. Elina Forsberg</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289856325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83772" y="2661649"/>
            <a:ext cx="10363200" cy="1470025"/>
          </a:xfrm>
        </p:spPr>
        <p:txBody>
          <a:bodyPr>
            <a:normAutofit fontScale="90000"/>
          </a:bodyPr>
          <a:lstStyle/>
          <a:p>
            <a:r>
              <a:rPr lang="fi-FI" sz="3600" dirty="0" smtClean="0">
                <a:latin typeface="Arial Black" panose="020B0A04020102020204" pitchFamily="34" charset="0"/>
              </a:rPr>
              <a:t>KIITOS RAKKAUDESTA, KIITOS ARMOSTA.</a:t>
            </a:r>
            <a:br>
              <a:rPr lang="fi-FI" sz="3600" dirty="0" smtClean="0">
                <a:latin typeface="Arial Black" panose="020B0A04020102020204" pitchFamily="34" charset="0"/>
              </a:rPr>
            </a:br>
            <a:r>
              <a:rPr lang="fi-FI" sz="3600" dirty="0" smtClean="0">
                <a:latin typeface="Arial Black" panose="020B0A04020102020204" pitchFamily="34" charset="0"/>
              </a:rPr>
              <a:t>KIITOS TOTUUDESTA, </a:t>
            </a:r>
            <a:br>
              <a:rPr lang="fi-FI" sz="3600" dirty="0" smtClean="0">
                <a:latin typeface="Arial Black" panose="020B0A04020102020204" pitchFamily="34" charset="0"/>
              </a:rPr>
            </a:br>
            <a:r>
              <a:rPr lang="fi-FI" sz="3600" dirty="0" smtClean="0">
                <a:latin typeface="Arial Black" panose="020B0A04020102020204" pitchFamily="34" charset="0"/>
              </a:rPr>
              <a:t>KIITOS </a:t>
            </a:r>
            <a:r>
              <a:rPr lang="fi-FI" sz="3600" dirty="0">
                <a:latin typeface="Arial Black" panose="020B0A04020102020204" pitchFamily="34" charset="0"/>
              </a:rPr>
              <a:t>PELASTUKSESTA</a:t>
            </a:r>
            <a:r>
              <a:rPr lang="fi-FI" sz="3600" dirty="0" smtClean="0">
                <a:latin typeface="Arial Black" panose="020B0A04020102020204" pitchFamily="34" charset="0"/>
              </a:rPr>
              <a:t>.</a:t>
            </a:r>
            <a:r>
              <a:rPr lang="fi-FI" sz="3600" dirty="0">
                <a:latin typeface="Arial Black" panose="020B0A04020102020204" pitchFamily="34" charset="0"/>
              </a:rPr>
              <a:t/>
            </a:r>
            <a:br>
              <a:rPr lang="fi-FI" sz="3600" dirty="0">
                <a:latin typeface="Arial Black" panose="020B0A04020102020204" pitchFamily="34" charset="0"/>
              </a:rPr>
            </a:br>
            <a:r>
              <a:rPr lang="fi-FI" sz="1800" dirty="0">
                <a:latin typeface="Arial Black" panose="020B0A04020102020204" pitchFamily="34" charset="0"/>
              </a:rPr>
              <a:t> </a:t>
            </a:r>
            <a:r>
              <a:rPr lang="fi-FI" sz="3200" dirty="0">
                <a:latin typeface="Arial Black" panose="020B0A04020102020204" pitchFamily="34" charset="0"/>
              </a:rPr>
              <a:t/>
            </a:r>
            <a:br>
              <a:rPr lang="fi-FI" sz="3200" dirty="0">
                <a:latin typeface="Arial Black" panose="020B0A04020102020204" pitchFamily="34" charset="0"/>
              </a:rPr>
            </a:br>
            <a:r>
              <a:rPr lang="fi-FI" sz="3600" dirty="0">
                <a:latin typeface="Arial Black" panose="020B0A04020102020204" pitchFamily="34" charset="0"/>
              </a:rPr>
              <a:t>KIITOS RISTINTYÖSTÄ, KIITOS VOITOSTA. </a:t>
            </a:r>
            <a:br>
              <a:rPr lang="fi-FI" sz="3600" dirty="0">
                <a:latin typeface="Arial Black" panose="020B0A04020102020204" pitchFamily="34" charset="0"/>
              </a:rPr>
            </a:br>
            <a:r>
              <a:rPr lang="fi-FI" sz="3600" dirty="0">
                <a:latin typeface="Arial Black" panose="020B0A04020102020204" pitchFamily="34" charset="0"/>
              </a:rPr>
              <a:t>KIITOS, RAKAS JEESUS, </a:t>
            </a:r>
            <a:br>
              <a:rPr lang="fi-FI" sz="3600" dirty="0">
                <a:latin typeface="Arial Black" panose="020B0A04020102020204" pitchFamily="34" charset="0"/>
              </a:rPr>
            </a:br>
            <a:r>
              <a:rPr lang="fi-FI" sz="3600" dirty="0">
                <a:latin typeface="Arial Black" panose="020B0A04020102020204" pitchFamily="34" charset="0"/>
              </a:rPr>
              <a:t>SYDÄMESTÄ PUHTAASTA! </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65" y="311444"/>
            <a:ext cx="553998" cy="3978012"/>
          </a:xfrm>
          <a:prstGeom prst="rect">
            <a:avLst/>
          </a:prstGeom>
          <a:noFill/>
        </p:spPr>
        <p:txBody>
          <a:bodyPr vert="vert" wrap="none" rtlCol="0">
            <a:spAutoFit/>
          </a:bodyPr>
          <a:lstStyle/>
          <a:p>
            <a:r>
              <a:rPr lang="fi-FI" sz="2400" b="1" dirty="0">
                <a:latin typeface="Comic Sans MS" panose="030F0702030302020204" pitchFamily="66" charset="0"/>
              </a:rPr>
              <a:t>KIITOS, RAKAS JEESUS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1/3</a:t>
            </a:r>
          </a:p>
        </p:txBody>
      </p:sp>
    </p:spTree>
    <p:extLst>
      <p:ext uri="{BB962C8B-B14F-4D97-AF65-F5344CB8AC3E}">
        <p14:creationId xmlns:p14="http://schemas.microsoft.com/office/powerpoint/2010/main" val="289339189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36023" y="2687777"/>
            <a:ext cx="10363200" cy="1470025"/>
          </a:xfrm>
        </p:spPr>
        <p:txBody>
          <a:bodyPr>
            <a:normAutofit fontScale="90000"/>
          </a:bodyPr>
          <a:lstStyle/>
          <a:p>
            <a:r>
              <a:rPr lang="fi-FI" sz="3600" dirty="0">
                <a:latin typeface="Arial Black" panose="020B0A04020102020204" pitchFamily="34" charset="0"/>
              </a:rPr>
              <a:t>KIITOS TERVEYDESTÄ, KIITOS RUUASTA. </a:t>
            </a:r>
            <a:br>
              <a:rPr lang="fi-FI" sz="3600" dirty="0">
                <a:latin typeface="Arial Black" panose="020B0A04020102020204" pitchFamily="34" charset="0"/>
              </a:rPr>
            </a:br>
            <a:r>
              <a:rPr lang="fi-FI" sz="3600" dirty="0">
                <a:latin typeface="Arial Black" panose="020B0A04020102020204" pitchFamily="34" charset="0"/>
              </a:rPr>
              <a:t>KIITOS LÄHEISISTÄ, </a:t>
            </a:r>
            <a:br>
              <a:rPr lang="fi-FI" sz="3600" dirty="0">
                <a:latin typeface="Arial Black" panose="020B0A04020102020204" pitchFamily="34" charset="0"/>
              </a:rPr>
            </a:br>
            <a:r>
              <a:rPr lang="fi-FI" sz="3600" dirty="0">
                <a:latin typeface="Arial Black" panose="020B0A04020102020204" pitchFamily="34" charset="0"/>
              </a:rPr>
              <a:t>KIITOS JOHDATUKSESTA.</a:t>
            </a:r>
            <a:br>
              <a:rPr lang="fi-FI" sz="3600" dirty="0">
                <a:latin typeface="Arial Black" panose="020B0A04020102020204" pitchFamily="34" charset="0"/>
              </a:rPr>
            </a:br>
            <a:r>
              <a:rPr lang="fi-FI" sz="1800" dirty="0">
                <a:latin typeface="Arial Black" panose="020B0A04020102020204" pitchFamily="34" charset="0"/>
              </a:rPr>
              <a:t> </a:t>
            </a:r>
            <a:r>
              <a:rPr lang="fi-FI" sz="3200" dirty="0">
                <a:latin typeface="Arial Black" panose="020B0A04020102020204" pitchFamily="34" charset="0"/>
              </a:rPr>
              <a:t/>
            </a:r>
            <a:br>
              <a:rPr lang="fi-FI" sz="3200" dirty="0">
                <a:latin typeface="Arial Black" panose="020B0A04020102020204" pitchFamily="34" charset="0"/>
              </a:rPr>
            </a:br>
            <a:r>
              <a:rPr lang="fi-FI" sz="3600" dirty="0">
                <a:latin typeface="Arial Black" panose="020B0A04020102020204" pitchFamily="34" charset="0"/>
              </a:rPr>
              <a:t>KIITOS SIUNAUKSISTA, KIITOS AVUSTA. </a:t>
            </a:r>
            <a:br>
              <a:rPr lang="fi-FI" sz="3600" dirty="0">
                <a:latin typeface="Arial Black" panose="020B0A04020102020204" pitchFamily="34" charset="0"/>
              </a:rPr>
            </a:br>
            <a:r>
              <a:rPr lang="fi-FI" sz="3600" dirty="0">
                <a:latin typeface="Arial Black" panose="020B0A04020102020204" pitchFamily="34" charset="0"/>
              </a:rPr>
              <a:t>KIITOS, RAKAS JEESUS, </a:t>
            </a:r>
            <a:br>
              <a:rPr lang="fi-FI" sz="3600" dirty="0">
                <a:latin typeface="Arial Black" panose="020B0A04020102020204" pitchFamily="34" charset="0"/>
              </a:rPr>
            </a:br>
            <a:r>
              <a:rPr lang="fi-FI" sz="3600" dirty="0">
                <a:latin typeface="Arial Black" panose="020B0A04020102020204" pitchFamily="34" charset="0"/>
              </a:rPr>
              <a:t>ELÄMÄSTÄ UUDESTA! </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65" y="311444"/>
            <a:ext cx="553998" cy="3978012"/>
          </a:xfrm>
          <a:prstGeom prst="rect">
            <a:avLst/>
          </a:prstGeom>
          <a:noFill/>
        </p:spPr>
        <p:txBody>
          <a:bodyPr vert="vert" wrap="none" rtlCol="0">
            <a:spAutoFit/>
          </a:bodyPr>
          <a:lstStyle/>
          <a:p>
            <a:r>
              <a:rPr lang="fi-FI" sz="2400" b="1" dirty="0">
                <a:latin typeface="Comic Sans MS" panose="030F0702030302020204" pitchFamily="66" charset="0"/>
              </a:rPr>
              <a:t>KIITOS, RAKAS JEESUS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2/3</a:t>
            </a:r>
          </a:p>
        </p:txBody>
      </p:sp>
    </p:spTree>
    <p:extLst>
      <p:ext uri="{BB962C8B-B14F-4D97-AF65-F5344CB8AC3E}">
        <p14:creationId xmlns:p14="http://schemas.microsoft.com/office/powerpoint/2010/main" val="140479183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70857" y="2827113"/>
            <a:ext cx="10363200" cy="1470025"/>
          </a:xfrm>
        </p:spPr>
        <p:txBody>
          <a:bodyPr>
            <a:normAutofit fontScale="90000"/>
          </a:bodyPr>
          <a:lstStyle/>
          <a:p>
            <a:r>
              <a:rPr lang="fi-FI" sz="3600" dirty="0">
                <a:latin typeface="Arial Black" panose="020B0A04020102020204" pitchFamily="34" charset="0"/>
              </a:rPr>
              <a:t>KIITOS VAPAUDESTA, KIITOS ILOSTA. </a:t>
            </a:r>
            <a:br>
              <a:rPr lang="fi-FI" sz="3600" dirty="0">
                <a:latin typeface="Arial Black" panose="020B0A04020102020204" pitchFamily="34" charset="0"/>
              </a:rPr>
            </a:br>
            <a:r>
              <a:rPr lang="fi-FI" sz="3600" dirty="0">
                <a:latin typeface="Arial Black" panose="020B0A04020102020204" pitchFamily="34" charset="0"/>
              </a:rPr>
              <a:t>KIITOS SEURAKUNNASTA </a:t>
            </a:r>
            <a:br>
              <a:rPr lang="fi-FI" sz="3600" dirty="0">
                <a:latin typeface="Arial Black" panose="020B0A04020102020204" pitchFamily="34" charset="0"/>
              </a:rPr>
            </a:br>
            <a:r>
              <a:rPr lang="fi-FI" sz="3600" dirty="0">
                <a:latin typeface="Arial Black" panose="020B0A04020102020204" pitchFamily="34" charset="0"/>
              </a:rPr>
              <a:t>JA ARMOLAHJOISTA.</a:t>
            </a:r>
            <a:br>
              <a:rPr lang="fi-FI" sz="3600" dirty="0">
                <a:latin typeface="Arial Black" panose="020B0A04020102020204" pitchFamily="34" charset="0"/>
              </a:rPr>
            </a:br>
            <a:r>
              <a:rPr lang="fi-FI" sz="1800" dirty="0">
                <a:latin typeface="Arial Black" panose="020B0A04020102020204" pitchFamily="34" charset="0"/>
              </a:rPr>
              <a:t> </a:t>
            </a:r>
            <a:r>
              <a:rPr lang="fi-FI" sz="3200" dirty="0">
                <a:latin typeface="Arial Black" panose="020B0A04020102020204" pitchFamily="34" charset="0"/>
              </a:rPr>
              <a:t/>
            </a:r>
            <a:br>
              <a:rPr lang="fi-FI" sz="3200" dirty="0">
                <a:latin typeface="Arial Black" panose="020B0A04020102020204" pitchFamily="34" charset="0"/>
              </a:rPr>
            </a:br>
            <a:r>
              <a:rPr lang="fi-FI" sz="3600" dirty="0">
                <a:latin typeface="Arial Black" panose="020B0A04020102020204" pitchFamily="34" charset="0"/>
              </a:rPr>
              <a:t>KIITOS RAAMATUSTA, KIITOS RAUHASTA. </a:t>
            </a:r>
            <a:br>
              <a:rPr lang="fi-FI" sz="3600" dirty="0">
                <a:latin typeface="Arial Black" panose="020B0A04020102020204" pitchFamily="34" charset="0"/>
              </a:rPr>
            </a:br>
            <a:r>
              <a:rPr lang="fi-FI" sz="3600" dirty="0">
                <a:latin typeface="Arial Black" panose="020B0A04020102020204" pitchFamily="34" charset="0"/>
              </a:rPr>
              <a:t>KIITOS, RAKAS JEESUS, </a:t>
            </a:r>
            <a:br>
              <a:rPr lang="fi-FI" sz="3600" dirty="0">
                <a:latin typeface="Arial Black" panose="020B0A04020102020204" pitchFamily="34" charset="0"/>
              </a:rPr>
            </a:br>
            <a:r>
              <a:rPr lang="fi-FI" sz="3600" dirty="0">
                <a:latin typeface="Arial Black" panose="020B0A04020102020204" pitchFamily="34" charset="0"/>
              </a:rPr>
              <a:t>PYHÄN HENGEN VOIMASTA.</a:t>
            </a:r>
            <a:br>
              <a:rPr lang="fi-FI" sz="3600" dirty="0">
                <a:latin typeface="Arial Black" panose="020B0A04020102020204" pitchFamily="34" charset="0"/>
              </a:rPr>
            </a:br>
            <a:endParaRPr lang="fi-FI" sz="3600" dirty="0">
              <a:latin typeface="Arial Black" panose="020B0A04020102020204" pitchFamily="34" charset="0"/>
            </a:endParaRPr>
          </a:p>
        </p:txBody>
      </p:sp>
      <p:sp>
        <p:nvSpPr>
          <p:cNvPr id="4" name="Tekstiruutu 3"/>
          <p:cNvSpPr txBox="1"/>
          <p:nvPr/>
        </p:nvSpPr>
        <p:spPr>
          <a:xfrm>
            <a:off x="11568165" y="311444"/>
            <a:ext cx="553998" cy="3978012"/>
          </a:xfrm>
          <a:prstGeom prst="rect">
            <a:avLst/>
          </a:prstGeom>
          <a:noFill/>
        </p:spPr>
        <p:txBody>
          <a:bodyPr vert="vert" wrap="none" rtlCol="0">
            <a:spAutoFit/>
          </a:bodyPr>
          <a:lstStyle/>
          <a:p>
            <a:r>
              <a:rPr lang="fi-FI" sz="2400" b="1" dirty="0">
                <a:latin typeface="Comic Sans MS" panose="030F0702030302020204" pitchFamily="66" charset="0"/>
              </a:rPr>
              <a:t>KIITOS, RAKAS JEESUS</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3/3</a:t>
            </a:r>
          </a:p>
        </p:txBody>
      </p:sp>
    </p:spTree>
    <p:extLst>
      <p:ext uri="{BB962C8B-B14F-4D97-AF65-F5344CB8AC3E}">
        <p14:creationId xmlns:p14="http://schemas.microsoft.com/office/powerpoint/2010/main" val="144009147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021874" y="4138751"/>
            <a:ext cx="5834743" cy="1347651"/>
          </a:xfrm>
        </p:spPr>
        <p:txBody>
          <a:bodyPr/>
          <a:lstStyle/>
          <a:p>
            <a:pPr>
              <a:spcBef>
                <a:spcPct val="50000"/>
              </a:spcBef>
            </a:pPr>
            <a:r>
              <a:rPr lang="fi-FI" altLang="fi-FI" sz="2400" b="1" dirty="0">
                <a:latin typeface="Comic Sans MS" panose="030F0702030302020204" pitchFamily="66" charset="0"/>
              </a:rPr>
              <a:t> RISTILLÄ VOITTI</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a:t>
            </a:r>
            <a:r>
              <a:rPr lang="fi-FI" altLang="fi-FI" sz="800" b="1" dirty="0" err="1">
                <a:latin typeface="Comic Sans MS" panose="030F0702030302020204" pitchFamily="66" charset="0"/>
              </a:rPr>
              <a:t>Nyyti</a:t>
            </a:r>
            <a:r>
              <a:rPr lang="fi-FI" altLang="fi-FI" sz="800" b="1" dirty="0">
                <a:latin typeface="Comic Sans MS" panose="030F0702030302020204" pitchFamily="66" charset="0"/>
              </a:rPr>
              <a:t> Rahkonen 12v</a:t>
            </a:r>
          </a:p>
          <a:p>
            <a:pPr>
              <a:spcBef>
                <a:spcPct val="50000"/>
              </a:spcBef>
            </a:pPr>
            <a:r>
              <a:rPr lang="fi-FI" altLang="fi-FI" sz="800" b="1" dirty="0">
                <a:latin typeface="Comic Sans MS" panose="030F0702030302020204" pitchFamily="66" charset="0"/>
              </a:rPr>
              <a:t>san. Outi Rossi &amp; </a:t>
            </a:r>
            <a:r>
              <a:rPr lang="fi-FI" altLang="fi-FI" sz="800" b="1" dirty="0" err="1">
                <a:latin typeface="Comic Sans MS" panose="030F0702030302020204" pitchFamily="66" charset="0"/>
              </a:rPr>
              <a:t>Nyyti</a:t>
            </a:r>
            <a:r>
              <a:rPr lang="fi-FI" altLang="fi-FI" sz="800" b="1" dirty="0">
                <a:latin typeface="Comic Sans MS" panose="030F0702030302020204" pitchFamily="66" charset="0"/>
              </a:rPr>
              <a:t> Rahkonen</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210705976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49532" y="2731317"/>
            <a:ext cx="9239795" cy="1470025"/>
          </a:xfrm>
        </p:spPr>
        <p:txBody>
          <a:bodyPr>
            <a:noAutofit/>
          </a:bodyPr>
          <a:lstStyle/>
          <a:p>
            <a:r>
              <a:rPr lang="fi-FI" sz="3200" i="1" dirty="0">
                <a:latin typeface="Arial Black" panose="020B0A04020102020204" pitchFamily="34" charset="0"/>
              </a:rPr>
              <a:t>HÄN</a:t>
            </a:r>
            <a:r>
              <a:rPr lang="fi-FI" sz="3200" dirty="0">
                <a:latin typeface="Arial Black" panose="020B0A04020102020204" pitchFamily="34" charset="0"/>
              </a:rPr>
              <a:t>, JOKA SOKEAT </a:t>
            </a:r>
            <a:br>
              <a:rPr lang="fi-FI" sz="3200" dirty="0">
                <a:latin typeface="Arial Black" panose="020B0A04020102020204" pitchFamily="34" charset="0"/>
              </a:rPr>
            </a:br>
            <a:r>
              <a:rPr lang="fi-FI" sz="3200" dirty="0">
                <a:latin typeface="Arial Black" panose="020B0A04020102020204" pitchFamily="34" charset="0"/>
              </a:rPr>
              <a:t>SAA JÄLLEEN NÄKEMÄÄN,</a:t>
            </a:r>
            <a:br>
              <a:rPr lang="fi-FI" sz="3200" dirty="0">
                <a:latin typeface="Arial Black" panose="020B0A04020102020204" pitchFamily="34" charset="0"/>
              </a:rPr>
            </a:br>
            <a:r>
              <a:rPr lang="fi-FI" sz="3200" i="1" dirty="0">
                <a:latin typeface="Arial Black" panose="020B0A04020102020204" pitchFamily="34" charset="0"/>
              </a:rPr>
              <a:t>HÄN</a:t>
            </a:r>
            <a:r>
              <a:rPr lang="fi-FI" sz="3200" dirty="0">
                <a:latin typeface="Arial Black" panose="020B0A04020102020204" pitchFamily="34" charset="0"/>
              </a:rPr>
              <a:t>, JOKA VEDEN </a:t>
            </a:r>
            <a:br>
              <a:rPr lang="fi-FI" sz="3200" dirty="0">
                <a:latin typeface="Arial Black" panose="020B0A04020102020204" pitchFamily="34" charset="0"/>
              </a:rPr>
            </a:br>
            <a:r>
              <a:rPr lang="fi-FI" sz="3200" dirty="0">
                <a:latin typeface="Arial Black" panose="020B0A04020102020204" pitchFamily="34" charset="0"/>
              </a:rPr>
              <a:t>VIINIKS MUUTTAA,</a:t>
            </a:r>
            <a:br>
              <a:rPr lang="fi-FI" sz="3200" dirty="0">
                <a:latin typeface="Arial Black" panose="020B0A04020102020204" pitchFamily="34" charset="0"/>
              </a:rPr>
            </a:br>
            <a:r>
              <a:rPr lang="fi-FI" sz="3200" i="1" dirty="0">
                <a:latin typeface="Arial Black" panose="020B0A04020102020204" pitchFamily="34" charset="0"/>
              </a:rPr>
              <a:t>HÄN</a:t>
            </a:r>
            <a:r>
              <a:rPr lang="fi-FI" sz="3200" dirty="0">
                <a:latin typeface="Arial Black" panose="020B0A04020102020204" pitchFamily="34" charset="0"/>
              </a:rPr>
              <a:t>, JOKA MYRSKYN </a:t>
            </a:r>
            <a:br>
              <a:rPr lang="fi-FI" sz="3200" dirty="0">
                <a:latin typeface="Arial Black" panose="020B0A04020102020204" pitchFamily="34" charset="0"/>
              </a:rPr>
            </a:br>
            <a:r>
              <a:rPr lang="fi-FI" sz="3200" dirty="0">
                <a:latin typeface="Arial Black" panose="020B0A04020102020204" pitchFamily="34" charset="0"/>
              </a:rPr>
              <a:t>LAANTUMAAN SAA KÄDELLÄÄN,</a:t>
            </a:r>
            <a:br>
              <a:rPr lang="fi-FI" sz="3200" dirty="0">
                <a:latin typeface="Arial Black" panose="020B0A04020102020204" pitchFamily="34" charset="0"/>
              </a:rPr>
            </a:br>
            <a:r>
              <a:rPr lang="fi-FI" sz="3200" dirty="0">
                <a:latin typeface="Arial Black" panose="020B0A04020102020204" pitchFamily="34" charset="0"/>
              </a:rPr>
              <a:t>HÄNEN NIMESSÄNSÄ </a:t>
            </a:r>
            <a:br>
              <a:rPr lang="fi-FI" sz="3200" dirty="0">
                <a:latin typeface="Arial Black" panose="020B0A04020102020204" pitchFamily="34" charset="0"/>
              </a:rPr>
            </a:br>
            <a:r>
              <a:rPr lang="fi-FI" sz="3200" dirty="0">
                <a:latin typeface="Arial Black" panose="020B0A04020102020204" pitchFamily="34" charset="0"/>
              </a:rPr>
              <a:t>VUORET SORTUU, SAIRAAT PARANEE.</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65" y="311444"/>
            <a:ext cx="553998" cy="2971326"/>
          </a:xfrm>
          <a:prstGeom prst="rect">
            <a:avLst/>
          </a:prstGeom>
          <a:noFill/>
        </p:spPr>
        <p:txBody>
          <a:bodyPr vert="vert" wrap="none" rtlCol="0">
            <a:spAutoFit/>
          </a:bodyPr>
          <a:lstStyle/>
          <a:p>
            <a:r>
              <a:rPr lang="fi-FI" sz="2400" b="1" dirty="0">
                <a:latin typeface="Comic Sans MS" panose="030F0702030302020204" pitchFamily="66" charset="0"/>
              </a:rPr>
              <a:t>RISTILLÄ VOITTI</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1/6</a:t>
            </a:r>
          </a:p>
        </p:txBody>
      </p:sp>
    </p:spTree>
    <p:extLst>
      <p:ext uri="{BB962C8B-B14F-4D97-AF65-F5344CB8AC3E}">
        <p14:creationId xmlns:p14="http://schemas.microsoft.com/office/powerpoint/2010/main" val="373043200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79565" y="2748737"/>
            <a:ext cx="10363200" cy="1470025"/>
          </a:xfrm>
        </p:spPr>
        <p:txBody>
          <a:bodyPr>
            <a:noAutofit/>
          </a:bodyPr>
          <a:lstStyle/>
          <a:p>
            <a:r>
              <a:rPr lang="fi-FI" sz="3200" i="1" dirty="0">
                <a:latin typeface="Arial Black" panose="020B0A04020102020204" pitchFamily="34" charset="0"/>
              </a:rPr>
              <a:t>HÄN</a:t>
            </a:r>
            <a:r>
              <a:rPr lang="fi-FI" sz="3200" dirty="0">
                <a:latin typeface="Arial Black" panose="020B0A04020102020204" pitchFamily="34" charset="0"/>
              </a:rPr>
              <a:t>, JOKA KUOLLEELLE </a:t>
            </a:r>
            <a:br>
              <a:rPr lang="fi-FI" sz="3200" dirty="0">
                <a:latin typeface="Arial Black" panose="020B0A04020102020204" pitchFamily="34" charset="0"/>
              </a:rPr>
            </a:br>
            <a:r>
              <a:rPr lang="fi-FI" sz="3200" dirty="0">
                <a:latin typeface="Arial Black" panose="020B0A04020102020204" pitchFamily="34" charset="0"/>
              </a:rPr>
              <a:t>VOI ANTAA ELÄMÄN,</a:t>
            </a:r>
            <a:br>
              <a:rPr lang="fi-FI" sz="3200" dirty="0">
                <a:latin typeface="Arial Black" panose="020B0A04020102020204" pitchFamily="34" charset="0"/>
              </a:rPr>
            </a:br>
            <a:r>
              <a:rPr lang="fi-FI" sz="3200" i="1" dirty="0">
                <a:latin typeface="Arial Black" panose="020B0A04020102020204" pitchFamily="34" charset="0"/>
              </a:rPr>
              <a:t>HÄN</a:t>
            </a:r>
            <a:r>
              <a:rPr lang="fi-FI" sz="3200" dirty="0">
                <a:latin typeface="Arial Black" panose="020B0A04020102020204" pitchFamily="34" charset="0"/>
              </a:rPr>
              <a:t>, JOKA SYNNIT ANTEEKS ANTAA,</a:t>
            </a:r>
            <a:br>
              <a:rPr lang="fi-FI" sz="3200" dirty="0">
                <a:latin typeface="Arial Black" panose="020B0A04020102020204" pitchFamily="34" charset="0"/>
              </a:rPr>
            </a:br>
            <a:r>
              <a:rPr lang="fi-FI" sz="3200" i="1" dirty="0">
                <a:latin typeface="Arial Black" panose="020B0A04020102020204" pitchFamily="34" charset="0"/>
              </a:rPr>
              <a:t>HÄN</a:t>
            </a:r>
            <a:r>
              <a:rPr lang="fi-FI" sz="3200" dirty="0">
                <a:latin typeface="Arial Black" panose="020B0A04020102020204" pitchFamily="34" charset="0"/>
              </a:rPr>
              <a:t>, JOKA EDELLEENKIN </a:t>
            </a:r>
            <a:br>
              <a:rPr lang="fi-FI" sz="3200" dirty="0">
                <a:latin typeface="Arial Black" panose="020B0A04020102020204" pitchFamily="34" charset="0"/>
              </a:rPr>
            </a:br>
            <a:r>
              <a:rPr lang="fi-FI" sz="3200" dirty="0">
                <a:latin typeface="Arial Black" panose="020B0A04020102020204" pitchFamily="34" charset="0"/>
              </a:rPr>
              <a:t>KUULEE RUKOUKSET,</a:t>
            </a:r>
            <a:br>
              <a:rPr lang="fi-FI" sz="3200" dirty="0">
                <a:latin typeface="Arial Black" panose="020B0A04020102020204" pitchFamily="34" charset="0"/>
              </a:rPr>
            </a:br>
            <a:r>
              <a:rPr lang="fi-FI" sz="3200" dirty="0">
                <a:latin typeface="Arial Black" panose="020B0A04020102020204" pitchFamily="34" charset="0"/>
              </a:rPr>
              <a:t>HÄN ON UHRIKARITSA, </a:t>
            </a:r>
            <a:br>
              <a:rPr lang="fi-FI" sz="3200" dirty="0">
                <a:latin typeface="Arial Black" panose="020B0A04020102020204" pitchFamily="34" charset="0"/>
              </a:rPr>
            </a:br>
            <a:r>
              <a:rPr lang="fi-FI" sz="3200" dirty="0">
                <a:latin typeface="Arial Black" panose="020B0A04020102020204" pitchFamily="34" charset="0"/>
              </a:rPr>
              <a:t>JEESUS, JUUDAN LEIJONA.</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65" y="311444"/>
            <a:ext cx="553998" cy="2971326"/>
          </a:xfrm>
          <a:prstGeom prst="rect">
            <a:avLst/>
          </a:prstGeom>
          <a:noFill/>
        </p:spPr>
        <p:txBody>
          <a:bodyPr vert="vert" wrap="none" rtlCol="0">
            <a:spAutoFit/>
          </a:bodyPr>
          <a:lstStyle/>
          <a:p>
            <a:r>
              <a:rPr lang="fi-FI" sz="2400" b="1" dirty="0">
                <a:latin typeface="Comic Sans MS" panose="030F0702030302020204" pitchFamily="66" charset="0"/>
              </a:rPr>
              <a:t>RISTILLÄ VOITTI</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2/6</a:t>
            </a:r>
          </a:p>
        </p:txBody>
      </p:sp>
    </p:spTree>
    <p:extLst>
      <p:ext uri="{BB962C8B-B14F-4D97-AF65-F5344CB8AC3E}">
        <p14:creationId xmlns:p14="http://schemas.microsoft.com/office/powerpoint/2010/main" val="344366137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539931" y="3105788"/>
            <a:ext cx="10363200" cy="1470025"/>
          </a:xfrm>
        </p:spPr>
        <p:txBody>
          <a:bodyPr>
            <a:normAutofit fontScale="90000"/>
          </a:bodyPr>
          <a:lstStyle/>
          <a:p>
            <a:r>
              <a:rPr lang="fi-FI" sz="3600" dirty="0">
                <a:latin typeface="Arial Black" panose="020B0A04020102020204" pitchFamily="34" charset="0"/>
              </a:rPr>
              <a:t>RISTILLÄ VOITTI, AAMU KUN KOITTI,</a:t>
            </a:r>
            <a:br>
              <a:rPr lang="fi-FI" sz="3600" dirty="0">
                <a:latin typeface="Arial Black" panose="020B0A04020102020204" pitchFamily="34" charset="0"/>
              </a:rPr>
            </a:br>
            <a:r>
              <a:rPr lang="fi-FI" sz="3600" dirty="0">
                <a:latin typeface="Arial Black" panose="020B0A04020102020204" pitchFamily="34" charset="0"/>
              </a:rPr>
              <a:t>	NOUSI HÄN KUOLLEISTA.</a:t>
            </a:r>
            <a:br>
              <a:rPr lang="fi-FI" sz="3600" dirty="0">
                <a:latin typeface="Arial Black" panose="020B0A04020102020204" pitchFamily="34" charset="0"/>
              </a:rPr>
            </a:br>
            <a:r>
              <a:rPr lang="fi-FI" sz="3600" dirty="0">
                <a:latin typeface="Arial Black" panose="020B0A04020102020204" pitchFamily="34" charset="0"/>
              </a:rPr>
              <a:t>	RISTILLÄ VOITTI, AAMU KUN KOITTI,</a:t>
            </a:r>
            <a:br>
              <a:rPr lang="fi-FI" sz="3600" dirty="0">
                <a:latin typeface="Arial Black" panose="020B0A04020102020204" pitchFamily="34" charset="0"/>
              </a:rPr>
            </a:br>
            <a:r>
              <a:rPr lang="fi-FI" sz="3600" dirty="0">
                <a:latin typeface="Arial Black" panose="020B0A04020102020204" pitchFamily="34" charset="0"/>
              </a:rPr>
              <a:t>	NOUSI HÄN KUOLLEISTA.</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fi-FI" sz="3200" dirty="0">
                <a:latin typeface="Arial Black" panose="020B0A04020102020204" pitchFamily="34" charset="0"/>
              </a:rPr>
              <a:t>	</a:t>
            </a:r>
            <a:r>
              <a:rPr lang="fi-FI" sz="3600" dirty="0">
                <a:latin typeface="Arial Black" panose="020B0A04020102020204" pitchFamily="34" charset="0"/>
              </a:rPr>
              <a:t>RISTILLÄ VOITTI, AAMU KUN KOITTI,</a:t>
            </a:r>
            <a:br>
              <a:rPr lang="fi-FI" sz="3600" dirty="0">
                <a:latin typeface="Arial Black" panose="020B0A04020102020204" pitchFamily="34" charset="0"/>
              </a:rPr>
            </a:br>
            <a:r>
              <a:rPr lang="fi-FI" sz="3600" dirty="0">
                <a:latin typeface="Arial Black" panose="020B0A04020102020204" pitchFamily="34" charset="0"/>
              </a:rPr>
              <a:t>	NOUSI HÄN KUOLLEISTA.</a:t>
            </a:r>
            <a:br>
              <a:rPr lang="fi-FI" sz="3600" dirty="0">
                <a:latin typeface="Arial Black" panose="020B0A04020102020204" pitchFamily="34" charset="0"/>
              </a:rPr>
            </a:br>
            <a:r>
              <a:rPr lang="fi-FI" sz="3600" dirty="0">
                <a:latin typeface="Arial Black" panose="020B0A04020102020204" pitchFamily="34" charset="0"/>
              </a:rPr>
              <a:t>	RISTILLÄ VOITTI, AAMU KUN KOITTI,</a:t>
            </a:r>
            <a:br>
              <a:rPr lang="fi-FI" sz="3600" dirty="0">
                <a:latin typeface="Arial Black" panose="020B0A04020102020204" pitchFamily="34" charset="0"/>
              </a:rPr>
            </a:br>
            <a:r>
              <a:rPr lang="fi-FI" sz="3600" dirty="0">
                <a:latin typeface="Arial Black" panose="020B0A04020102020204" pitchFamily="34" charset="0"/>
              </a:rPr>
              <a:t>	NOUSI HÄN KUOLLEISTA,</a:t>
            </a:r>
            <a:br>
              <a:rPr lang="fi-FI" sz="3600" dirty="0">
                <a:latin typeface="Arial Black" panose="020B0A04020102020204" pitchFamily="34" charset="0"/>
              </a:rPr>
            </a:br>
            <a:r>
              <a:rPr lang="en-US" sz="3600" dirty="0">
                <a:latin typeface="Arial Black" panose="020B0A04020102020204" pitchFamily="34" charset="0"/>
              </a:rPr>
              <a:t>	HERRANI.</a:t>
            </a:r>
            <a:br>
              <a:rPr lang="en-US" sz="3600" dirty="0">
                <a:latin typeface="Arial Black" panose="020B0A04020102020204" pitchFamily="34" charset="0"/>
              </a:rPr>
            </a:br>
            <a:r>
              <a:rPr lang="en-US" sz="3200" dirty="0">
                <a:latin typeface="Arial Black" panose="020B0A04020102020204" pitchFamily="34" charset="0"/>
              </a:rPr>
              <a:t/>
            </a:r>
            <a:br>
              <a:rPr lang="en-US" sz="3200" dirty="0">
                <a:latin typeface="Arial Black" panose="020B0A04020102020204" pitchFamily="34" charset="0"/>
              </a:rPr>
            </a:br>
            <a:r>
              <a:rPr lang="fi-FI" sz="2500" dirty="0">
                <a:latin typeface="Arial Black" panose="020B0A04020102020204" pitchFamily="34" charset="0"/>
              </a:rPr>
              <a:t>(AA-AA </a:t>
            </a:r>
            <a:r>
              <a:rPr lang="fi-FI" sz="2500" dirty="0" err="1">
                <a:latin typeface="Arial Black" panose="020B0A04020102020204" pitchFamily="34" charset="0"/>
              </a:rPr>
              <a:t>AA-AA</a:t>
            </a:r>
            <a:r>
              <a:rPr lang="fi-FI" sz="2500" dirty="0">
                <a:latin typeface="Arial Black" panose="020B0A04020102020204" pitchFamily="34" charset="0"/>
              </a:rPr>
              <a:t> </a:t>
            </a:r>
            <a:r>
              <a:rPr lang="fi-FI" sz="2500" dirty="0" err="1">
                <a:latin typeface="Arial Black" panose="020B0A04020102020204" pitchFamily="34" charset="0"/>
              </a:rPr>
              <a:t>AA-AA</a:t>
            </a:r>
            <a:r>
              <a:rPr lang="fi-FI" sz="2500" dirty="0">
                <a:latin typeface="Arial Black" panose="020B0A04020102020204" pitchFamily="34" charset="0"/>
              </a:rPr>
              <a:t>, AA-AA </a:t>
            </a:r>
            <a:r>
              <a:rPr lang="fi-FI" sz="2500" dirty="0" err="1">
                <a:latin typeface="Arial Black" panose="020B0A04020102020204" pitchFamily="34" charset="0"/>
              </a:rPr>
              <a:t>AA-AA</a:t>
            </a:r>
            <a:r>
              <a:rPr lang="fi-FI" sz="2500" dirty="0">
                <a:latin typeface="Arial Black" panose="020B0A04020102020204" pitchFamily="34" charset="0"/>
              </a:rPr>
              <a:t> AA-AA)</a:t>
            </a:r>
            <a:br>
              <a:rPr lang="fi-FI" sz="2500" dirty="0">
                <a:latin typeface="Arial Black" panose="020B0A04020102020204" pitchFamily="34" charset="0"/>
              </a:rPr>
            </a:br>
            <a:endParaRPr lang="fi-FI" sz="2500" dirty="0">
              <a:latin typeface="Arial Black" panose="020B0A04020102020204" pitchFamily="34" charset="0"/>
            </a:endParaRPr>
          </a:p>
        </p:txBody>
      </p:sp>
      <p:sp>
        <p:nvSpPr>
          <p:cNvPr id="4" name="Tekstiruutu 3"/>
          <p:cNvSpPr txBox="1"/>
          <p:nvPr/>
        </p:nvSpPr>
        <p:spPr>
          <a:xfrm>
            <a:off x="11568165" y="311444"/>
            <a:ext cx="553998" cy="2971326"/>
          </a:xfrm>
          <a:prstGeom prst="rect">
            <a:avLst/>
          </a:prstGeom>
          <a:noFill/>
        </p:spPr>
        <p:txBody>
          <a:bodyPr vert="vert" wrap="none" rtlCol="0">
            <a:spAutoFit/>
          </a:bodyPr>
          <a:lstStyle/>
          <a:p>
            <a:r>
              <a:rPr lang="fi-FI" sz="2400" b="1" dirty="0">
                <a:latin typeface="Comic Sans MS" panose="030F0702030302020204" pitchFamily="66" charset="0"/>
              </a:rPr>
              <a:t>RISTILLÄ VOITTI</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3/6</a:t>
            </a:r>
          </a:p>
        </p:txBody>
      </p:sp>
    </p:spTree>
    <p:extLst>
      <p:ext uri="{BB962C8B-B14F-4D97-AF65-F5344CB8AC3E}">
        <p14:creationId xmlns:p14="http://schemas.microsoft.com/office/powerpoint/2010/main" val="3462287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457303" y="4095209"/>
            <a:ext cx="4824548" cy="973183"/>
          </a:xfrm>
        </p:spPr>
        <p:txBody>
          <a:bodyPr/>
          <a:lstStyle/>
          <a:p>
            <a:pPr>
              <a:spcBef>
                <a:spcPct val="50000"/>
              </a:spcBef>
            </a:pPr>
            <a:r>
              <a:rPr lang="fi-FI" altLang="fi-FI" sz="2400" b="1" dirty="0">
                <a:latin typeface="Comic Sans MS" panose="030F0702030302020204" pitchFamily="66" charset="0"/>
              </a:rPr>
              <a:t>JULISTAMME </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Elisa Järvinen 4v</a:t>
            </a:r>
          </a:p>
          <a:p>
            <a:pPr>
              <a:spcBef>
                <a:spcPct val="50000"/>
              </a:spcBef>
            </a:pPr>
            <a:r>
              <a:rPr lang="fi-FI" altLang="fi-FI" sz="800" b="1" dirty="0">
                <a:latin typeface="Comic Sans MS" panose="030F0702030302020204" pitchFamily="66" charset="0"/>
              </a:rPr>
              <a:t>san. Elisa Järvinen</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32409435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49532" y="2731317"/>
            <a:ext cx="9239795" cy="1470025"/>
          </a:xfrm>
        </p:spPr>
        <p:txBody>
          <a:bodyPr>
            <a:noAutofit/>
          </a:bodyPr>
          <a:lstStyle/>
          <a:p>
            <a:r>
              <a:rPr lang="fi-FI" sz="3200" i="1" dirty="0">
                <a:latin typeface="Arial Black" panose="020B0A04020102020204" pitchFamily="34" charset="0"/>
              </a:rPr>
              <a:t>HÄN</a:t>
            </a:r>
            <a:r>
              <a:rPr lang="fi-FI" sz="3200" dirty="0">
                <a:latin typeface="Arial Black" panose="020B0A04020102020204" pitchFamily="34" charset="0"/>
              </a:rPr>
              <a:t>, JOKA SOKEAT </a:t>
            </a:r>
            <a:br>
              <a:rPr lang="fi-FI" sz="3200" dirty="0">
                <a:latin typeface="Arial Black" panose="020B0A04020102020204" pitchFamily="34" charset="0"/>
              </a:rPr>
            </a:br>
            <a:r>
              <a:rPr lang="fi-FI" sz="3200" dirty="0">
                <a:latin typeface="Arial Black" panose="020B0A04020102020204" pitchFamily="34" charset="0"/>
              </a:rPr>
              <a:t>SAA JÄLLEEN NÄKEMÄÄN,</a:t>
            </a:r>
            <a:br>
              <a:rPr lang="fi-FI" sz="3200" dirty="0">
                <a:latin typeface="Arial Black" panose="020B0A04020102020204" pitchFamily="34" charset="0"/>
              </a:rPr>
            </a:br>
            <a:r>
              <a:rPr lang="fi-FI" sz="3200" i="1" dirty="0">
                <a:latin typeface="Arial Black" panose="020B0A04020102020204" pitchFamily="34" charset="0"/>
              </a:rPr>
              <a:t>HÄN</a:t>
            </a:r>
            <a:r>
              <a:rPr lang="fi-FI" sz="3200" dirty="0">
                <a:latin typeface="Arial Black" panose="020B0A04020102020204" pitchFamily="34" charset="0"/>
              </a:rPr>
              <a:t>, JOKA VEDEN </a:t>
            </a:r>
            <a:br>
              <a:rPr lang="fi-FI" sz="3200" dirty="0">
                <a:latin typeface="Arial Black" panose="020B0A04020102020204" pitchFamily="34" charset="0"/>
              </a:rPr>
            </a:br>
            <a:r>
              <a:rPr lang="fi-FI" sz="3200" dirty="0">
                <a:latin typeface="Arial Black" panose="020B0A04020102020204" pitchFamily="34" charset="0"/>
              </a:rPr>
              <a:t>VIINIKS MUUTTAA,</a:t>
            </a:r>
            <a:br>
              <a:rPr lang="fi-FI" sz="3200" dirty="0">
                <a:latin typeface="Arial Black" panose="020B0A04020102020204" pitchFamily="34" charset="0"/>
              </a:rPr>
            </a:br>
            <a:r>
              <a:rPr lang="fi-FI" sz="3200" i="1" dirty="0">
                <a:latin typeface="Arial Black" panose="020B0A04020102020204" pitchFamily="34" charset="0"/>
              </a:rPr>
              <a:t>HÄN</a:t>
            </a:r>
            <a:r>
              <a:rPr lang="fi-FI" sz="3200" dirty="0">
                <a:latin typeface="Arial Black" panose="020B0A04020102020204" pitchFamily="34" charset="0"/>
              </a:rPr>
              <a:t>, JOKA MYRSKYN </a:t>
            </a:r>
            <a:br>
              <a:rPr lang="fi-FI" sz="3200" dirty="0">
                <a:latin typeface="Arial Black" panose="020B0A04020102020204" pitchFamily="34" charset="0"/>
              </a:rPr>
            </a:br>
            <a:r>
              <a:rPr lang="fi-FI" sz="3200" dirty="0">
                <a:latin typeface="Arial Black" panose="020B0A04020102020204" pitchFamily="34" charset="0"/>
              </a:rPr>
              <a:t>LAANTUMAAN SAA KÄDELLÄÄN,</a:t>
            </a:r>
            <a:br>
              <a:rPr lang="fi-FI" sz="3200" dirty="0">
                <a:latin typeface="Arial Black" panose="020B0A04020102020204" pitchFamily="34" charset="0"/>
              </a:rPr>
            </a:br>
            <a:r>
              <a:rPr lang="fi-FI" sz="3200" dirty="0">
                <a:latin typeface="Arial Black" panose="020B0A04020102020204" pitchFamily="34" charset="0"/>
              </a:rPr>
              <a:t>HÄNEN NIMESSÄNSÄ </a:t>
            </a:r>
            <a:br>
              <a:rPr lang="fi-FI" sz="3200" dirty="0">
                <a:latin typeface="Arial Black" panose="020B0A04020102020204" pitchFamily="34" charset="0"/>
              </a:rPr>
            </a:br>
            <a:r>
              <a:rPr lang="fi-FI" sz="3200" dirty="0">
                <a:latin typeface="Arial Black" panose="020B0A04020102020204" pitchFamily="34" charset="0"/>
              </a:rPr>
              <a:t>VUORET SORTUU, SAIRAAT PARANEE.</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65" y="311444"/>
            <a:ext cx="553998" cy="2971326"/>
          </a:xfrm>
          <a:prstGeom prst="rect">
            <a:avLst/>
          </a:prstGeom>
          <a:noFill/>
        </p:spPr>
        <p:txBody>
          <a:bodyPr vert="vert" wrap="none" rtlCol="0">
            <a:spAutoFit/>
          </a:bodyPr>
          <a:lstStyle/>
          <a:p>
            <a:r>
              <a:rPr lang="fi-FI" sz="2400" b="1" dirty="0">
                <a:latin typeface="Comic Sans MS" panose="030F0702030302020204" pitchFamily="66" charset="0"/>
              </a:rPr>
              <a:t>RISTILLÄ VOITTI</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4/6</a:t>
            </a:r>
          </a:p>
        </p:txBody>
      </p:sp>
    </p:spTree>
    <p:extLst>
      <p:ext uri="{BB962C8B-B14F-4D97-AF65-F5344CB8AC3E}">
        <p14:creationId xmlns:p14="http://schemas.microsoft.com/office/powerpoint/2010/main" val="129306331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79565" y="2748737"/>
            <a:ext cx="10363200" cy="1470025"/>
          </a:xfrm>
        </p:spPr>
        <p:txBody>
          <a:bodyPr>
            <a:noAutofit/>
          </a:bodyPr>
          <a:lstStyle/>
          <a:p>
            <a:r>
              <a:rPr lang="fi-FI" sz="3200" i="1" dirty="0">
                <a:latin typeface="Arial Black" panose="020B0A04020102020204" pitchFamily="34" charset="0"/>
              </a:rPr>
              <a:t>HÄN</a:t>
            </a:r>
            <a:r>
              <a:rPr lang="fi-FI" sz="3200" dirty="0">
                <a:latin typeface="Arial Black" panose="020B0A04020102020204" pitchFamily="34" charset="0"/>
              </a:rPr>
              <a:t>, JOKA KUOLLEELLE </a:t>
            </a:r>
            <a:br>
              <a:rPr lang="fi-FI" sz="3200" dirty="0">
                <a:latin typeface="Arial Black" panose="020B0A04020102020204" pitchFamily="34" charset="0"/>
              </a:rPr>
            </a:br>
            <a:r>
              <a:rPr lang="fi-FI" sz="3200" dirty="0">
                <a:latin typeface="Arial Black" panose="020B0A04020102020204" pitchFamily="34" charset="0"/>
              </a:rPr>
              <a:t>VOI ANTAA ELÄMÄN,</a:t>
            </a:r>
            <a:br>
              <a:rPr lang="fi-FI" sz="3200" dirty="0">
                <a:latin typeface="Arial Black" panose="020B0A04020102020204" pitchFamily="34" charset="0"/>
              </a:rPr>
            </a:br>
            <a:r>
              <a:rPr lang="fi-FI" sz="3200" i="1" dirty="0">
                <a:latin typeface="Arial Black" panose="020B0A04020102020204" pitchFamily="34" charset="0"/>
              </a:rPr>
              <a:t>HÄN</a:t>
            </a:r>
            <a:r>
              <a:rPr lang="fi-FI" sz="3200" dirty="0">
                <a:latin typeface="Arial Black" panose="020B0A04020102020204" pitchFamily="34" charset="0"/>
              </a:rPr>
              <a:t>, JOKA SYNNIT ANTEEKS ANTAA,</a:t>
            </a:r>
            <a:br>
              <a:rPr lang="fi-FI" sz="3200" dirty="0">
                <a:latin typeface="Arial Black" panose="020B0A04020102020204" pitchFamily="34" charset="0"/>
              </a:rPr>
            </a:br>
            <a:r>
              <a:rPr lang="fi-FI" sz="3200" i="1" dirty="0">
                <a:latin typeface="Arial Black" panose="020B0A04020102020204" pitchFamily="34" charset="0"/>
              </a:rPr>
              <a:t>HÄN</a:t>
            </a:r>
            <a:r>
              <a:rPr lang="fi-FI" sz="3200" dirty="0">
                <a:latin typeface="Arial Black" panose="020B0A04020102020204" pitchFamily="34" charset="0"/>
              </a:rPr>
              <a:t>, JOKA EDELLEENKIN </a:t>
            </a:r>
            <a:br>
              <a:rPr lang="fi-FI" sz="3200" dirty="0">
                <a:latin typeface="Arial Black" panose="020B0A04020102020204" pitchFamily="34" charset="0"/>
              </a:rPr>
            </a:br>
            <a:r>
              <a:rPr lang="fi-FI" sz="3200" dirty="0">
                <a:latin typeface="Arial Black" panose="020B0A04020102020204" pitchFamily="34" charset="0"/>
              </a:rPr>
              <a:t>KUULEE RUKOUKSET,</a:t>
            </a:r>
            <a:br>
              <a:rPr lang="fi-FI" sz="3200" dirty="0">
                <a:latin typeface="Arial Black" panose="020B0A04020102020204" pitchFamily="34" charset="0"/>
              </a:rPr>
            </a:br>
            <a:r>
              <a:rPr lang="fi-FI" sz="3200" dirty="0">
                <a:latin typeface="Arial Black" panose="020B0A04020102020204" pitchFamily="34" charset="0"/>
              </a:rPr>
              <a:t>HÄN ON UHRIKARITSA, </a:t>
            </a:r>
            <a:br>
              <a:rPr lang="fi-FI" sz="3200" dirty="0">
                <a:latin typeface="Arial Black" panose="020B0A04020102020204" pitchFamily="34" charset="0"/>
              </a:rPr>
            </a:br>
            <a:r>
              <a:rPr lang="fi-FI" sz="3200" dirty="0">
                <a:latin typeface="Arial Black" panose="020B0A04020102020204" pitchFamily="34" charset="0"/>
              </a:rPr>
              <a:t>JEESUS, JUUDAN LEIJONA.</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65" y="311444"/>
            <a:ext cx="553998" cy="2971326"/>
          </a:xfrm>
          <a:prstGeom prst="rect">
            <a:avLst/>
          </a:prstGeom>
          <a:noFill/>
        </p:spPr>
        <p:txBody>
          <a:bodyPr vert="vert" wrap="none" rtlCol="0">
            <a:spAutoFit/>
          </a:bodyPr>
          <a:lstStyle/>
          <a:p>
            <a:r>
              <a:rPr lang="fi-FI" sz="2400" b="1" dirty="0">
                <a:latin typeface="Comic Sans MS" panose="030F0702030302020204" pitchFamily="66" charset="0"/>
              </a:rPr>
              <a:t>RISTILLÄ VOITTI</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5/6</a:t>
            </a:r>
          </a:p>
        </p:txBody>
      </p:sp>
    </p:spTree>
    <p:extLst>
      <p:ext uri="{BB962C8B-B14F-4D97-AF65-F5344CB8AC3E}">
        <p14:creationId xmlns:p14="http://schemas.microsoft.com/office/powerpoint/2010/main" val="23311872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531223" y="3282772"/>
            <a:ext cx="10363200" cy="1470025"/>
          </a:xfrm>
        </p:spPr>
        <p:txBody>
          <a:bodyPr>
            <a:normAutofit fontScale="90000"/>
          </a:bodyPr>
          <a:lstStyle/>
          <a:p>
            <a:r>
              <a:rPr lang="fi-FI" sz="3600" dirty="0">
                <a:latin typeface="Arial Black" panose="020B0A04020102020204" pitchFamily="34" charset="0"/>
              </a:rPr>
              <a:t>RISTILLÄ VOITTI, AAMU KUN KOITTI,</a:t>
            </a:r>
            <a:br>
              <a:rPr lang="fi-FI" sz="3600" dirty="0">
                <a:latin typeface="Arial Black" panose="020B0A04020102020204" pitchFamily="34" charset="0"/>
              </a:rPr>
            </a:br>
            <a:r>
              <a:rPr lang="fi-FI" sz="3600" dirty="0">
                <a:latin typeface="Arial Black" panose="020B0A04020102020204" pitchFamily="34" charset="0"/>
              </a:rPr>
              <a:t>	NOUSI HÄN KUOLLEISTA.</a:t>
            </a:r>
            <a:br>
              <a:rPr lang="fi-FI" sz="3600" dirty="0">
                <a:latin typeface="Arial Black" panose="020B0A04020102020204" pitchFamily="34" charset="0"/>
              </a:rPr>
            </a:br>
            <a:r>
              <a:rPr lang="fi-FI" sz="3600" dirty="0">
                <a:latin typeface="Arial Black" panose="020B0A04020102020204" pitchFamily="34" charset="0"/>
              </a:rPr>
              <a:t>	RISTILLÄ VOITTI, AAMU KUN KOITTI,</a:t>
            </a:r>
            <a:br>
              <a:rPr lang="fi-FI" sz="3600" dirty="0">
                <a:latin typeface="Arial Black" panose="020B0A04020102020204" pitchFamily="34" charset="0"/>
              </a:rPr>
            </a:br>
            <a:r>
              <a:rPr lang="fi-FI" sz="3600" dirty="0">
                <a:latin typeface="Arial Black" panose="020B0A04020102020204" pitchFamily="34" charset="0"/>
              </a:rPr>
              <a:t>	NOUSI HÄN KUOLLEISTA.</a:t>
            </a:r>
            <a:br>
              <a:rPr lang="fi-FI" sz="3600" dirty="0">
                <a:latin typeface="Arial Black" panose="020B0A04020102020204" pitchFamily="34" charset="0"/>
              </a:rPr>
            </a:br>
            <a:r>
              <a:rPr lang="fi-FI" sz="3200" dirty="0">
                <a:latin typeface="Arial Black" panose="020B0A04020102020204" pitchFamily="34" charset="0"/>
              </a:rPr>
              <a:t> </a:t>
            </a:r>
            <a:br>
              <a:rPr lang="fi-FI" sz="3200" dirty="0">
                <a:latin typeface="Arial Black" panose="020B0A04020102020204" pitchFamily="34" charset="0"/>
              </a:rPr>
            </a:br>
            <a:r>
              <a:rPr lang="fi-FI" sz="3200" dirty="0">
                <a:latin typeface="Arial Black" panose="020B0A04020102020204" pitchFamily="34" charset="0"/>
              </a:rPr>
              <a:t>	</a:t>
            </a:r>
            <a:r>
              <a:rPr lang="fi-FI" sz="3600" dirty="0">
                <a:latin typeface="Arial Black" panose="020B0A04020102020204" pitchFamily="34" charset="0"/>
              </a:rPr>
              <a:t>RISTILLÄ VOITTI, AAMU KUN KOITTI,</a:t>
            </a:r>
            <a:br>
              <a:rPr lang="fi-FI" sz="3600" dirty="0">
                <a:latin typeface="Arial Black" panose="020B0A04020102020204" pitchFamily="34" charset="0"/>
              </a:rPr>
            </a:br>
            <a:r>
              <a:rPr lang="fi-FI" sz="3600" dirty="0">
                <a:latin typeface="Arial Black" panose="020B0A04020102020204" pitchFamily="34" charset="0"/>
              </a:rPr>
              <a:t>	NOUSI HÄN KUOLLEISTA.</a:t>
            </a:r>
            <a:br>
              <a:rPr lang="fi-FI" sz="3600" dirty="0">
                <a:latin typeface="Arial Black" panose="020B0A04020102020204" pitchFamily="34" charset="0"/>
              </a:rPr>
            </a:br>
            <a:r>
              <a:rPr lang="fi-FI" sz="3600" dirty="0">
                <a:latin typeface="Arial Black" panose="020B0A04020102020204" pitchFamily="34" charset="0"/>
              </a:rPr>
              <a:t>	RISTILLÄ VOITTI, AAMU KUN KOITTI,</a:t>
            </a:r>
            <a:br>
              <a:rPr lang="fi-FI" sz="3600" dirty="0">
                <a:latin typeface="Arial Black" panose="020B0A04020102020204" pitchFamily="34" charset="0"/>
              </a:rPr>
            </a:br>
            <a:r>
              <a:rPr lang="fi-FI" sz="3600" dirty="0">
                <a:latin typeface="Arial Black" panose="020B0A04020102020204" pitchFamily="34" charset="0"/>
              </a:rPr>
              <a:t>	NOUSI HÄN KUOLLEISTA,</a:t>
            </a:r>
            <a:br>
              <a:rPr lang="fi-FI" sz="3600" dirty="0">
                <a:latin typeface="Arial Black" panose="020B0A04020102020204" pitchFamily="34" charset="0"/>
              </a:rPr>
            </a:br>
            <a:r>
              <a:rPr lang="fi-FI" sz="3200" dirty="0">
                <a:latin typeface="Arial Black" panose="020B0A04020102020204" pitchFamily="34" charset="0"/>
              </a:rPr>
              <a:t/>
            </a:r>
            <a:br>
              <a:rPr lang="fi-FI" sz="3200" dirty="0">
                <a:latin typeface="Arial Black" panose="020B0A04020102020204" pitchFamily="34" charset="0"/>
              </a:rPr>
            </a:br>
            <a:r>
              <a:rPr lang="en-US" sz="3200" dirty="0">
                <a:latin typeface="Arial Black" panose="020B0A04020102020204" pitchFamily="34" charset="0"/>
              </a:rPr>
              <a:t>	</a:t>
            </a:r>
            <a:r>
              <a:rPr lang="en-US" sz="3600" dirty="0">
                <a:latin typeface="Arial Black" panose="020B0A04020102020204" pitchFamily="34" charset="0"/>
              </a:rPr>
              <a:t>HERRANI</a:t>
            </a:r>
            <a:r>
              <a:rPr lang="en-US" sz="3200" dirty="0">
                <a:latin typeface="Arial Black" panose="020B0A04020102020204" pitchFamily="34" charset="0"/>
              </a:rPr>
              <a:t>.</a:t>
            </a:r>
            <a:br>
              <a:rPr lang="en-US" sz="3200" dirty="0">
                <a:latin typeface="Arial Black" panose="020B0A04020102020204" pitchFamily="34" charset="0"/>
              </a:rPr>
            </a:br>
            <a:r>
              <a:rPr lang="fi-FI" sz="2500" dirty="0">
                <a:latin typeface="Arial Black" panose="020B0A04020102020204" pitchFamily="34" charset="0"/>
              </a:rPr>
              <a:t/>
            </a:r>
            <a:br>
              <a:rPr lang="fi-FI" sz="2500" dirty="0">
                <a:latin typeface="Arial Black" panose="020B0A04020102020204" pitchFamily="34" charset="0"/>
              </a:rPr>
            </a:br>
            <a:endParaRPr lang="fi-FI" sz="2500" dirty="0">
              <a:latin typeface="Arial Black" panose="020B0A04020102020204" pitchFamily="34" charset="0"/>
            </a:endParaRPr>
          </a:p>
        </p:txBody>
      </p:sp>
      <p:sp>
        <p:nvSpPr>
          <p:cNvPr id="4" name="Tekstiruutu 3"/>
          <p:cNvSpPr txBox="1"/>
          <p:nvPr/>
        </p:nvSpPr>
        <p:spPr>
          <a:xfrm>
            <a:off x="11568165" y="311444"/>
            <a:ext cx="553998" cy="2971326"/>
          </a:xfrm>
          <a:prstGeom prst="rect">
            <a:avLst/>
          </a:prstGeom>
          <a:noFill/>
        </p:spPr>
        <p:txBody>
          <a:bodyPr vert="vert" wrap="none" rtlCol="0">
            <a:spAutoFit/>
          </a:bodyPr>
          <a:lstStyle/>
          <a:p>
            <a:r>
              <a:rPr lang="fi-FI" sz="2400" b="1" dirty="0">
                <a:latin typeface="Comic Sans MS" panose="030F0702030302020204" pitchFamily="66" charset="0"/>
              </a:rPr>
              <a:t>RISTILLÄ VOITTI</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6/6</a:t>
            </a:r>
          </a:p>
        </p:txBody>
      </p:sp>
    </p:spTree>
    <p:extLst>
      <p:ext uri="{BB962C8B-B14F-4D97-AF65-F5344CB8AC3E}">
        <p14:creationId xmlns:p14="http://schemas.microsoft.com/office/powerpoint/2010/main" val="87480008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3021874" y="4138751"/>
            <a:ext cx="5834743" cy="1347651"/>
          </a:xfrm>
        </p:spPr>
        <p:txBody>
          <a:bodyPr/>
          <a:lstStyle/>
          <a:p>
            <a:pPr>
              <a:spcBef>
                <a:spcPct val="50000"/>
              </a:spcBef>
            </a:pPr>
            <a:r>
              <a:rPr lang="fi-FI" altLang="fi-FI" sz="2400" b="1" dirty="0">
                <a:latin typeface="Comic Sans MS" panose="030F0702030302020204" pitchFamily="66" charset="0"/>
              </a:rPr>
              <a:t> YLISTÄKÄÄ JUMALAA</a:t>
            </a:r>
          </a:p>
          <a:p>
            <a:pPr>
              <a:spcBef>
                <a:spcPct val="50000"/>
              </a:spcBef>
            </a:pPr>
            <a:r>
              <a:rPr lang="fi-FI" altLang="fi-FI" sz="800" b="1" dirty="0" err="1">
                <a:latin typeface="Comic Sans MS" panose="030F0702030302020204" pitchFamily="66" charset="0"/>
              </a:rPr>
              <a:t>säv</a:t>
            </a:r>
            <a:r>
              <a:rPr lang="fi-FI" altLang="fi-FI" sz="800" b="1" dirty="0">
                <a:latin typeface="Comic Sans MS" panose="030F0702030302020204" pitchFamily="66" charset="0"/>
              </a:rPr>
              <a:t>. Elina Forsberg</a:t>
            </a:r>
          </a:p>
          <a:p>
            <a:pPr>
              <a:spcBef>
                <a:spcPct val="50000"/>
              </a:spcBef>
            </a:pPr>
            <a:r>
              <a:rPr lang="fi-FI" altLang="fi-FI" sz="800" b="1" dirty="0">
                <a:latin typeface="Comic Sans MS" panose="030F0702030302020204" pitchFamily="66" charset="0"/>
              </a:rPr>
              <a:t>san. Elina Forsberg, Ps. 150</a:t>
            </a:r>
          </a:p>
          <a:p>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195" y="1356579"/>
            <a:ext cx="2420765" cy="2420765"/>
          </a:xfrm>
          <a:prstGeom prst="rect">
            <a:avLst/>
          </a:prstGeom>
          <a:effectLst>
            <a:softEdge rad="38100"/>
          </a:effectLst>
        </p:spPr>
      </p:pic>
    </p:spTree>
    <p:extLst>
      <p:ext uri="{BB962C8B-B14F-4D97-AF65-F5344CB8AC3E}">
        <p14:creationId xmlns:p14="http://schemas.microsoft.com/office/powerpoint/2010/main" val="288180636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66355" y="2853238"/>
            <a:ext cx="10363200" cy="1470025"/>
          </a:xfrm>
        </p:spPr>
        <p:txBody>
          <a:bodyPr>
            <a:noAutofit/>
          </a:bodyPr>
          <a:lstStyle/>
          <a:p>
            <a:pPr>
              <a:lnSpc>
                <a:spcPct val="150000"/>
              </a:lnSpc>
            </a:pPr>
            <a:r>
              <a:rPr lang="fi-FI" sz="3200" dirty="0">
                <a:latin typeface="Arial Black" panose="020B0A04020102020204" pitchFamily="34" charset="0"/>
              </a:rPr>
              <a:t>YLISTÄKÄÄ JUMALAA </a:t>
            </a:r>
            <a:br>
              <a:rPr lang="fi-FI" sz="3200" dirty="0">
                <a:latin typeface="Arial Black" panose="020B0A04020102020204" pitchFamily="34" charset="0"/>
              </a:rPr>
            </a:br>
            <a:r>
              <a:rPr lang="fi-FI" sz="3200" dirty="0">
                <a:latin typeface="Arial Black" panose="020B0A04020102020204" pitchFamily="34" charset="0"/>
              </a:rPr>
              <a:t>HÄNEN PYHÄKÖSSÄÄN, </a:t>
            </a:r>
            <a:br>
              <a:rPr lang="fi-FI" sz="3200" dirty="0">
                <a:latin typeface="Arial Black" panose="020B0A04020102020204" pitchFamily="34" charset="0"/>
              </a:rPr>
            </a:br>
            <a:r>
              <a:rPr lang="fi-FI" sz="3200" dirty="0">
                <a:latin typeface="Arial Black" panose="020B0A04020102020204" pitchFamily="34" charset="0"/>
              </a:rPr>
              <a:t>TAIVAAN MAHTAVISSA HOLVEISSA.</a:t>
            </a:r>
            <a:br>
              <a:rPr lang="fi-FI" sz="3200" dirty="0">
                <a:latin typeface="Arial Black" panose="020B0A04020102020204" pitchFamily="34" charset="0"/>
              </a:rPr>
            </a:br>
            <a:r>
              <a:rPr lang="fi-FI" sz="3200" dirty="0">
                <a:latin typeface="Arial Black" panose="020B0A04020102020204" pitchFamily="34" charset="0"/>
              </a:rPr>
              <a:t>YLISTÄKÄÄ JUMALAA </a:t>
            </a:r>
            <a:br>
              <a:rPr lang="fi-FI" sz="3200" dirty="0">
                <a:latin typeface="Arial Black" panose="020B0A04020102020204" pitchFamily="34" charset="0"/>
              </a:rPr>
            </a:br>
            <a:r>
              <a:rPr lang="fi-FI" sz="3200" dirty="0">
                <a:latin typeface="Arial Black" panose="020B0A04020102020204" pitchFamily="34" charset="0"/>
              </a:rPr>
              <a:t>HÄNEN PYHÄKÖSSÄÄN, </a:t>
            </a:r>
            <a:br>
              <a:rPr lang="fi-FI" sz="3200" dirty="0">
                <a:latin typeface="Arial Black" panose="020B0A04020102020204" pitchFamily="34" charset="0"/>
              </a:rPr>
            </a:br>
            <a:r>
              <a:rPr lang="fi-FI" sz="3200" dirty="0">
                <a:latin typeface="Arial Black" panose="020B0A04020102020204" pitchFamily="34" charset="0"/>
              </a:rPr>
              <a:t>TAIVAAN MAHTAVISSA HOLVEISSA.</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65" y="311445"/>
            <a:ext cx="553998" cy="3594895"/>
          </a:xfrm>
          <a:prstGeom prst="rect">
            <a:avLst/>
          </a:prstGeom>
          <a:noFill/>
        </p:spPr>
        <p:txBody>
          <a:bodyPr vert="vert" wrap="none" rtlCol="0">
            <a:spAutoFit/>
          </a:bodyPr>
          <a:lstStyle/>
          <a:p>
            <a:r>
              <a:rPr lang="fi-FI" sz="2400" b="1" dirty="0">
                <a:latin typeface="Comic Sans MS" panose="030F0702030302020204" pitchFamily="66" charset="0"/>
              </a:rPr>
              <a:t>YLISTÄKÄÄ JUMALAA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1/4</a:t>
            </a:r>
          </a:p>
        </p:txBody>
      </p:sp>
    </p:spTree>
    <p:extLst>
      <p:ext uri="{BB962C8B-B14F-4D97-AF65-F5344CB8AC3E}">
        <p14:creationId xmlns:p14="http://schemas.microsoft.com/office/powerpoint/2010/main" val="418395646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40527" y="2818405"/>
            <a:ext cx="10363200" cy="1470025"/>
          </a:xfrm>
        </p:spPr>
        <p:txBody>
          <a:bodyPr>
            <a:noAutofit/>
          </a:bodyPr>
          <a:lstStyle/>
          <a:p>
            <a:pPr>
              <a:lnSpc>
                <a:spcPct val="150000"/>
              </a:lnSpc>
            </a:pPr>
            <a:r>
              <a:rPr lang="fi-FI" sz="3200" dirty="0">
                <a:latin typeface="Arial Black" panose="020B0A04020102020204" pitchFamily="34" charset="0"/>
              </a:rPr>
              <a:t>YLISTÄKÄÄ HÄNTÄ, JUMALA ON SUURI, </a:t>
            </a:r>
            <a:br>
              <a:rPr lang="fi-FI" sz="3200" dirty="0">
                <a:latin typeface="Arial Black" panose="020B0A04020102020204" pitchFamily="34" charset="0"/>
              </a:rPr>
            </a:br>
            <a:r>
              <a:rPr lang="fi-FI" sz="3200" dirty="0">
                <a:latin typeface="Arial Black" panose="020B0A04020102020204" pitchFamily="34" charset="0"/>
              </a:rPr>
              <a:t>KALLIO JA MUURI, RAUHAN HERRA.</a:t>
            </a:r>
            <a:br>
              <a:rPr lang="fi-FI" sz="3200" dirty="0">
                <a:latin typeface="Arial Black" panose="020B0A04020102020204" pitchFamily="34" charset="0"/>
              </a:rPr>
            </a:br>
            <a:r>
              <a:rPr lang="fi-FI" sz="3200" dirty="0">
                <a:latin typeface="Arial Black" panose="020B0A04020102020204" pitchFamily="34" charset="0"/>
              </a:rPr>
              <a:t>YLISTÄKÄÄ HÄNTÄ, JUMALA ON SUURI, </a:t>
            </a:r>
            <a:br>
              <a:rPr lang="fi-FI" sz="3200" dirty="0">
                <a:latin typeface="Arial Black" panose="020B0A04020102020204" pitchFamily="34" charset="0"/>
              </a:rPr>
            </a:br>
            <a:r>
              <a:rPr lang="fi-FI" sz="3200" dirty="0">
                <a:latin typeface="Arial Black" panose="020B0A04020102020204" pitchFamily="34" charset="0"/>
              </a:rPr>
              <a:t>KALLIO JA MUURI, TURVAMME.</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65" y="311445"/>
            <a:ext cx="553998" cy="3594895"/>
          </a:xfrm>
          <a:prstGeom prst="rect">
            <a:avLst/>
          </a:prstGeom>
          <a:noFill/>
        </p:spPr>
        <p:txBody>
          <a:bodyPr vert="vert" wrap="none" rtlCol="0">
            <a:spAutoFit/>
          </a:bodyPr>
          <a:lstStyle/>
          <a:p>
            <a:r>
              <a:rPr lang="fi-FI" sz="2400" b="1" dirty="0">
                <a:latin typeface="Comic Sans MS" panose="030F0702030302020204" pitchFamily="66" charset="0"/>
              </a:rPr>
              <a:t>YLISTÄKÄÄ JUMALAA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2/4</a:t>
            </a:r>
          </a:p>
        </p:txBody>
      </p:sp>
    </p:spTree>
    <p:extLst>
      <p:ext uri="{BB962C8B-B14F-4D97-AF65-F5344CB8AC3E}">
        <p14:creationId xmlns:p14="http://schemas.microsoft.com/office/powerpoint/2010/main" val="4378644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92777" y="2731320"/>
            <a:ext cx="10363200" cy="1470025"/>
          </a:xfrm>
        </p:spPr>
        <p:txBody>
          <a:bodyPr>
            <a:noAutofit/>
          </a:bodyPr>
          <a:lstStyle/>
          <a:p>
            <a:pPr>
              <a:lnSpc>
                <a:spcPct val="150000"/>
              </a:lnSpc>
            </a:pPr>
            <a:r>
              <a:rPr lang="fi-FI" sz="3200" dirty="0">
                <a:latin typeface="Arial Black" panose="020B0A04020102020204" pitchFamily="34" charset="0"/>
              </a:rPr>
              <a:t>YLISTÄKÄÄ JUMALAA </a:t>
            </a:r>
            <a:br>
              <a:rPr lang="fi-FI" sz="3200" dirty="0">
                <a:latin typeface="Arial Black" panose="020B0A04020102020204" pitchFamily="34" charset="0"/>
              </a:rPr>
            </a:br>
            <a:r>
              <a:rPr lang="fi-FI" sz="3200" dirty="0">
                <a:latin typeface="Arial Black" panose="020B0A04020102020204" pitchFamily="34" charset="0"/>
              </a:rPr>
              <a:t>HARPUIN SEKÄ HUILUIN, </a:t>
            </a:r>
            <a:br>
              <a:rPr lang="fi-FI" sz="3200" dirty="0">
                <a:latin typeface="Arial Black" panose="020B0A04020102020204" pitchFamily="34" charset="0"/>
              </a:rPr>
            </a:br>
            <a:r>
              <a:rPr lang="fi-FI" sz="3200" dirty="0">
                <a:latin typeface="Arial Black" panose="020B0A04020102020204" pitchFamily="34" charset="0"/>
              </a:rPr>
              <a:t>TORVIN, KITAROIN JA KANTELEIN.</a:t>
            </a:r>
            <a:br>
              <a:rPr lang="fi-FI" sz="3200" dirty="0">
                <a:latin typeface="Arial Black" panose="020B0A04020102020204" pitchFamily="34" charset="0"/>
              </a:rPr>
            </a:br>
            <a:r>
              <a:rPr lang="fi-FI" sz="3200" dirty="0">
                <a:latin typeface="Arial Black" panose="020B0A04020102020204" pitchFamily="34" charset="0"/>
              </a:rPr>
              <a:t>YLISTÄKÄÄ JUMALAA </a:t>
            </a:r>
            <a:br>
              <a:rPr lang="fi-FI" sz="3200" dirty="0">
                <a:latin typeface="Arial Black" panose="020B0A04020102020204" pitchFamily="34" charset="0"/>
              </a:rPr>
            </a:br>
            <a:r>
              <a:rPr lang="fi-FI" sz="3200" dirty="0">
                <a:latin typeface="Arial Black" panose="020B0A04020102020204" pitchFamily="34" charset="0"/>
              </a:rPr>
              <a:t>HARPUIN SEKÄ HUILUIN, </a:t>
            </a:r>
            <a:br>
              <a:rPr lang="fi-FI" sz="3200" dirty="0">
                <a:latin typeface="Arial Black" panose="020B0A04020102020204" pitchFamily="34" charset="0"/>
              </a:rPr>
            </a:br>
            <a:r>
              <a:rPr lang="fi-FI" sz="3200" dirty="0">
                <a:latin typeface="Arial Black" panose="020B0A04020102020204" pitchFamily="34" charset="0"/>
              </a:rPr>
              <a:t>TORVIN, KITAROIN JA KANTELEIN.</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65" y="311445"/>
            <a:ext cx="553998" cy="3594895"/>
          </a:xfrm>
          <a:prstGeom prst="rect">
            <a:avLst/>
          </a:prstGeom>
          <a:noFill/>
        </p:spPr>
        <p:txBody>
          <a:bodyPr vert="vert" wrap="none" rtlCol="0">
            <a:spAutoFit/>
          </a:bodyPr>
          <a:lstStyle/>
          <a:p>
            <a:r>
              <a:rPr lang="fi-FI" sz="2400" b="1" dirty="0">
                <a:latin typeface="Comic Sans MS" panose="030F0702030302020204" pitchFamily="66" charset="0"/>
              </a:rPr>
              <a:t>YLISTÄKÄÄ JUMALAA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3/4</a:t>
            </a:r>
          </a:p>
        </p:txBody>
      </p:sp>
    </p:spTree>
    <p:extLst>
      <p:ext uri="{BB962C8B-B14F-4D97-AF65-F5344CB8AC3E}">
        <p14:creationId xmlns:p14="http://schemas.microsoft.com/office/powerpoint/2010/main" val="3625864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83772" y="3445421"/>
            <a:ext cx="10363200" cy="1470025"/>
          </a:xfrm>
        </p:spPr>
        <p:txBody>
          <a:bodyPr>
            <a:normAutofit fontScale="90000"/>
          </a:bodyPr>
          <a:lstStyle/>
          <a:p>
            <a:pPr>
              <a:lnSpc>
                <a:spcPct val="150000"/>
              </a:lnSpc>
            </a:pPr>
            <a:r>
              <a:rPr lang="fi-FI" sz="3600" dirty="0">
                <a:latin typeface="Arial Black" panose="020B0A04020102020204" pitchFamily="34" charset="0"/>
              </a:rPr>
              <a:t>YLISTÄKÄÄ HÄNTÄ, JUMALA ON SUURI, </a:t>
            </a:r>
            <a:br>
              <a:rPr lang="fi-FI" sz="3600" dirty="0">
                <a:latin typeface="Arial Black" panose="020B0A04020102020204" pitchFamily="34" charset="0"/>
              </a:rPr>
            </a:br>
            <a:r>
              <a:rPr lang="fi-FI" sz="3600" dirty="0">
                <a:latin typeface="Arial Black" panose="020B0A04020102020204" pitchFamily="34" charset="0"/>
              </a:rPr>
              <a:t>KALLIO JA MUURI, RAUHAN HERRA.</a:t>
            </a:r>
            <a:br>
              <a:rPr lang="fi-FI" sz="3600" dirty="0">
                <a:latin typeface="Arial Black" panose="020B0A04020102020204" pitchFamily="34" charset="0"/>
              </a:rPr>
            </a:br>
            <a:r>
              <a:rPr lang="fi-FI" sz="3600" dirty="0">
                <a:latin typeface="Arial Black" panose="020B0A04020102020204" pitchFamily="34" charset="0"/>
              </a:rPr>
              <a:t>YLISTÄKÄÄ HÄNTÄ, JUMALA ON SUURI, </a:t>
            </a:r>
            <a:br>
              <a:rPr lang="fi-FI" sz="3600" dirty="0">
                <a:latin typeface="Arial Black" panose="020B0A04020102020204" pitchFamily="34" charset="0"/>
              </a:rPr>
            </a:br>
            <a:r>
              <a:rPr lang="fi-FI" sz="3600" dirty="0">
                <a:latin typeface="Arial Black" panose="020B0A04020102020204" pitchFamily="34" charset="0"/>
              </a:rPr>
              <a:t>KALLIO JA MUURI, TURVAMME.</a:t>
            </a:r>
            <a:br>
              <a:rPr lang="fi-FI" sz="3600" dirty="0">
                <a:latin typeface="Arial Black" panose="020B0A04020102020204" pitchFamily="34" charset="0"/>
              </a:rPr>
            </a:br>
            <a:r>
              <a:rPr lang="fi-FI" sz="1800" dirty="0">
                <a:latin typeface="Arial Black" panose="020B0A04020102020204" pitchFamily="34" charset="0"/>
              </a:rPr>
              <a:t/>
            </a:r>
            <a:br>
              <a:rPr lang="fi-FI" sz="1800" dirty="0">
                <a:latin typeface="Arial Black" panose="020B0A04020102020204" pitchFamily="34" charset="0"/>
              </a:rPr>
            </a:br>
            <a:r>
              <a:rPr lang="fi-FI" sz="3200" dirty="0">
                <a:latin typeface="Arial Black" panose="020B0A04020102020204" pitchFamily="34" charset="0"/>
              </a:rPr>
              <a:t>5x</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4" name="Tekstiruutu 3"/>
          <p:cNvSpPr txBox="1"/>
          <p:nvPr/>
        </p:nvSpPr>
        <p:spPr>
          <a:xfrm>
            <a:off x="11568165" y="311445"/>
            <a:ext cx="553998" cy="3594895"/>
          </a:xfrm>
          <a:prstGeom prst="rect">
            <a:avLst/>
          </a:prstGeom>
          <a:noFill/>
        </p:spPr>
        <p:txBody>
          <a:bodyPr vert="vert" wrap="none" rtlCol="0">
            <a:spAutoFit/>
          </a:bodyPr>
          <a:lstStyle/>
          <a:p>
            <a:r>
              <a:rPr lang="fi-FI" sz="2400" b="1" dirty="0">
                <a:latin typeface="Comic Sans MS" panose="030F0702030302020204" pitchFamily="66" charset="0"/>
              </a:rPr>
              <a:t>YLISTÄKÄÄ JUMALAA</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4/4</a:t>
            </a:r>
          </a:p>
        </p:txBody>
      </p:sp>
    </p:spTree>
    <p:extLst>
      <p:ext uri="{BB962C8B-B14F-4D97-AF65-F5344CB8AC3E}">
        <p14:creationId xmlns:p14="http://schemas.microsoft.com/office/powerpoint/2010/main" val="2776317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661851" y="702222"/>
            <a:ext cx="10363200" cy="1470025"/>
          </a:xfrm>
        </p:spPr>
        <p:txBody>
          <a:bodyPr/>
          <a:lstStyle/>
          <a:p>
            <a:r>
              <a:rPr lang="pt-BR" sz="3200" dirty="0">
                <a:latin typeface="Arial Black" panose="020B0A04020102020204" pitchFamily="34" charset="0"/>
              </a:rPr>
              <a:t>POM, POM, POM, POM, POM, POM, </a:t>
            </a:r>
            <a:br>
              <a:rPr lang="pt-BR" sz="3200" dirty="0">
                <a:latin typeface="Arial Black" panose="020B0A04020102020204" pitchFamily="34" charset="0"/>
              </a:rPr>
            </a:br>
            <a:r>
              <a:rPr lang="pt-BR" sz="3200" dirty="0">
                <a:latin typeface="Arial Black" panose="020B0A04020102020204" pitchFamily="34" charset="0"/>
              </a:rPr>
              <a:t>POM, POM, POM, POM, POM, POM, POM!</a:t>
            </a:r>
            <a:r>
              <a:rPr lang="fi-FI" sz="3200" dirty="0">
                <a:latin typeface="Arial Black" panose="020B0A04020102020204" pitchFamily="34" charset="0"/>
              </a:rPr>
              <a:t/>
            </a:r>
            <a:br>
              <a:rPr lang="fi-FI" sz="3200" dirty="0">
                <a:latin typeface="Arial Black" panose="020B0A04020102020204" pitchFamily="34" charset="0"/>
              </a:rPr>
            </a:br>
            <a:endParaRPr lang="fi-FI" sz="3200" dirty="0">
              <a:latin typeface="Arial Black" panose="020B0A04020102020204" pitchFamily="34" charset="0"/>
            </a:endParaRPr>
          </a:p>
        </p:txBody>
      </p:sp>
      <p:sp>
        <p:nvSpPr>
          <p:cNvPr id="3" name="Alaotsikko 2"/>
          <p:cNvSpPr>
            <a:spLocks noGrp="1"/>
          </p:cNvSpPr>
          <p:nvPr>
            <p:ph type="subTitle" idx="1"/>
          </p:nvPr>
        </p:nvSpPr>
        <p:spPr>
          <a:xfrm>
            <a:off x="1206138" y="2172247"/>
            <a:ext cx="9396548" cy="1752600"/>
          </a:xfrm>
        </p:spPr>
        <p:txBody>
          <a:bodyPr>
            <a:normAutofit fontScale="25000" lnSpcReduction="20000"/>
          </a:bodyPr>
          <a:lstStyle/>
          <a:p>
            <a:pPr>
              <a:lnSpc>
                <a:spcPct val="150000"/>
              </a:lnSpc>
            </a:pPr>
            <a:r>
              <a:rPr lang="fi-FI" sz="12800" dirty="0" smtClean="0">
                <a:latin typeface="Arial Black" panose="020B0A04020102020204" pitchFamily="34" charset="0"/>
              </a:rPr>
              <a:t>JULISTAMME SINUN VALTAKUNTAASI.</a:t>
            </a:r>
          </a:p>
          <a:p>
            <a:pPr>
              <a:lnSpc>
                <a:spcPct val="150000"/>
              </a:lnSpc>
            </a:pPr>
            <a:r>
              <a:rPr lang="fi-FI" sz="12800" dirty="0" smtClean="0">
                <a:latin typeface="Arial Black" panose="020B0A04020102020204" pitchFamily="34" charset="0"/>
              </a:rPr>
              <a:t>JULISTAMME SINUN VALTAKUNTAASI.</a:t>
            </a:r>
          </a:p>
          <a:p>
            <a:pPr>
              <a:lnSpc>
                <a:spcPct val="150000"/>
              </a:lnSpc>
            </a:pPr>
            <a:r>
              <a:rPr lang="fi-FI" sz="12800" dirty="0" smtClean="0">
                <a:latin typeface="Arial Black" panose="020B0A04020102020204" pitchFamily="34" charset="0"/>
              </a:rPr>
              <a:t>JULISTAMME SINUN VALTAKUNTAASI.</a:t>
            </a:r>
          </a:p>
          <a:p>
            <a:pPr>
              <a:lnSpc>
                <a:spcPct val="150000"/>
              </a:lnSpc>
            </a:pPr>
            <a:r>
              <a:rPr lang="fi-FI" sz="12800" dirty="0" smtClean="0">
                <a:latin typeface="Arial Black" panose="020B0A04020102020204" pitchFamily="34" charset="0"/>
              </a:rPr>
              <a:t>JULISTAMME SINUN VALTAKUNTAASI.</a:t>
            </a:r>
            <a:endParaRPr lang="fi-FI" sz="12800" dirty="0">
              <a:latin typeface="Arial Black" panose="020B0A04020102020204" pitchFamily="34" charset="0"/>
            </a:endParaRPr>
          </a:p>
          <a:p>
            <a:pPr>
              <a:lnSpc>
                <a:spcPct val="150000"/>
              </a:lnSpc>
            </a:pPr>
            <a:endParaRPr lang="fi-FI" dirty="0"/>
          </a:p>
        </p:txBody>
      </p:sp>
      <p:sp>
        <p:nvSpPr>
          <p:cNvPr id="5" name="Tekstiruutu 4"/>
          <p:cNvSpPr txBox="1"/>
          <p:nvPr/>
        </p:nvSpPr>
        <p:spPr>
          <a:xfrm>
            <a:off x="11568111" y="311445"/>
            <a:ext cx="553998" cy="2251578"/>
          </a:xfrm>
          <a:prstGeom prst="rect">
            <a:avLst/>
          </a:prstGeom>
          <a:noFill/>
        </p:spPr>
        <p:txBody>
          <a:bodyPr vert="vert" wrap="none" rtlCol="0">
            <a:spAutoFit/>
          </a:bodyPr>
          <a:lstStyle/>
          <a:p>
            <a:r>
              <a:rPr lang="fi-FI" sz="2400" b="1" dirty="0">
                <a:latin typeface="Comic Sans MS" panose="030F0702030302020204" pitchFamily="66" charset="0"/>
              </a:rPr>
              <a:t>JULISTAMME</a:t>
            </a:r>
          </a:p>
        </p:txBody>
      </p:sp>
      <p:sp>
        <p:nvSpPr>
          <p:cNvPr id="6" name="Tekstiruutu 5"/>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1/7</a:t>
            </a:r>
          </a:p>
        </p:txBody>
      </p:sp>
    </p:spTree>
    <p:extLst>
      <p:ext uri="{BB962C8B-B14F-4D97-AF65-F5344CB8AC3E}">
        <p14:creationId xmlns:p14="http://schemas.microsoft.com/office/powerpoint/2010/main" val="2489304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1817" y="3306085"/>
            <a:ext cx="10363200" cy="1470025"/>
          </a:xfrm>
        </p:spPr>
        <p:txBody>
          <a:bodyPr>
            <a:normAutofit fontScale="90000"/>
          </a:bodyPr>
          <a:lstStyle/>
          <a:p>
            <a:pPr>
              <a:lnSpc>
                <a:spcPct val="150000"/>
              </a:lnSpc>
            </a:pPr>
            <a:r>
              <a:rPr lang="fi-FI" sz="3600" dirty="0">
                <a:latin typeface="Arial Black" panose="020B0A04020102020204" pitchFamily="34" charset="0"/>
              </a:rPr>
              <a:t>JEESUS VOITTI KUOLEMAN, OO-O-OO!</a:t>
            </a:r>
            <a:br>
              <a:rPr lang="fi-FI" sz="3600" dirty="0">
                <a:latin typeface="Arial Black" panose="020B0A04020102020204" pitchFamily="34" charset="0"/>
              </a:rPr>
            </a:br>
            <a:r>
              <a:rPr lang="fi-FI" sz="3600" dirty="0">
                <a:latin typeface="Arial Black" panose="020B0A04020102020204" pitchFamily="34" charset="0"/>
              </a:rPr>
              <a:t>YLÖS NOUSI HAUDASTAAN, JOO-O-OO!</a:t>
            </a:r>
            <a:br>
              <a:rPr lang="fi-FI" sz="3600" dirty="0">
                <a:latin typeface="Arial Black" panose="020B0A04020102020204" pitchFamily="34" charset="0"/>
              </a:rPr>
            </a:br>
            <a:r>
              <a:rPr lang="fi-FI" sz="3600" dirty="0">
                <a:latin typeface="Arial Black" panose="020B0A04020102020204" pitchFamily="34" charset="0"/>
              </a:rPr>
              <a:t>JEESUS MENI TAIVAASEEN, OO-O-OO!</a:t>
            </a:r>
            <a:br>
              <a:rPr lang="fi-FI" sz="3600" dirty="0">
                <a:latin typeface="Arial Black" panose="020B0A04020102020204" pitchFamily="34" charset="0"/>
              </a:rPr>
            </a:br>
            <a:r>
              <a:rPr lang="fi-FI" sz="3600" dirty="0">
                <a:latin typeface="Arial Black" panose="020B0A04020102020204" pitchFamily="34" charset="0"/>
              </a:rPr>
              <a:t>SINNE MEKIN PÄÄSEMME, JOO-O-OO!</a:t>
            </a:r>
            <a:br>
              <a:rPr lang="fi-FI" sz="3600" dirty="0">
                <a:latin typeface="Arial Black" panose="020B0A04020102020204" pitchFamily="34" charset="0"/>
              </a:rPr>
            </a:br>
            <a:r>
              <a:rPr lang="fi-FI" dirty="0"/>
              <a:t> </a:t>
            </a:r>
            <a:br>
              <a:rPr lang="fi-FI" dirty="0"/>
            </a:br>
            <a:endParaRPr lang="fi-FI" dirty="0"/>
          </a:p>
        </p:txBody>
      </p:sp>
      <p:sp>
        <p:nvSpPr>
          <p:cNvPr id="4" name="Tekstiruutu 3"/>
          <p:cNvSpPr txBox="1"/>
          <p:nvPr/>
        </p:nvSpPr>
        <p:spPr>
          <a:xfrm>
            <a:off x="11568111" y="311445"/>
            <a:ext cx="553998" cy="2251578"/>
          </a:xfrm>
          <a:prstGeom prst="rect">
            <a:avLst/>
          </a:prstGeom>
          <a:noFill/>
        </p:spPr>
        <p:txBody>
          <a:bodyPr vert="vert" wrap="none" rtlCol="0">
            <a:spAutoFit/>
          </a:bodyPr>
          <a:lstStyle/>
          <a:p>
            <a:r>
              <a:rPr lang="fi-FI" sz="2400" b="1" dirty="0">
                <a:latin typeface="Comic Sans MS" panose="030F0702030302020204" pitchFamily="66" charset="0"/>
              </a:rPr>
              <a:t>JULISTAMME</a:t>
            </a:r>
          </a:p>
        </p:txBody>
      </p:sp>
      <p:sp>
        <p:nvSpPr>
          <p:cNvPr id="5" name="Tekstiruutu 4"/>
          <p:cNvSpPr txBox="1"/>
          <p:nvPr/>
        </p:nvSpPr>
        <p:spPr>
          <a:xfrm>
            <a:off x="11491808" y="6457891"/>
            <a:ext cx="630301" cy="400110"/>
          </a:xfrm>
          <a:prstGeom prst="rect">
            <a:avLst/>
          </a:prstGeom>
          <a:noFill/>
        </p:spPr>
        <p:txBody>
          <a:bodyPr wrap="none" rtlCol="0">
            <a:spAutoFit/>
          </a:bodyPr>
          <a:lstStyle/>
          <a:p>
            <a:r>
              <a:rPr lang="fi-FI" sz="2000" b="1" dirty="0">
                <a:latin typeface="Comic Sans MS" panose="030F0702030302020204" pitchFamily="66" charset="0"/>
              </a:rPr>
              <a:t>2/7</a:t>
            </a:r>
          </a:p>
        </p:txBody>
      </p:sp>
    </p:spTree>
    <p:extLst>
      <p:ext uri="{BB962C8B-B14F-4D97-AF65-F5344CB8AC3E}">
        <p14:creationId xmlns:p14="http://schemas.microsoft.com/office/powerpoint/2010/main" val="243157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jippii">
  <a:themeElements>
    <a:clrScheme name="Mukautettu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33339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pple Chancery" pitchFamily="66"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pple Chancery" pitchFamily="66"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jippii" id="{7286828F-06A9-4831-BB1B-DABBCEBEF83F}" vid="{1FC95160-23F2-4559-82A5-B3D064DD942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jippii</Template>
  <TotalTime>297</TotalTime>
  <Words>743</Words>
  <Application>Microsoft Office PowerPoint</Application>
  <PresentationFormat>Custom</PresentationFormat>
  <Paragraphs>240</Paragraphs>
  <Slides>77</Slides>
  <Notes>1</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jippii</vt:lpstr>
      <vt:lpstr>PowerPoint Presentation</vt:lpstr>
      <vt:lpstr>TÄÄ NÄKY LEVITÄ SAA,  SITÄ LAPSET KULJETTAA ILOISSAAN NYT LAULAEN. TÄÄ NÄKY LEVITÄ SAA,  SEN LAPSET VIE MUKANAAN YLI MAIDEN RAJOJEN  KOKO MAAILMAAN. </vt:lpstr>
      <vt:lpstr>MEILLÄ MAAILMAN PARAS ON UUTINEN: JEESUS, PELASTAJA JOKAISEN. JUMALA ANTOI POIKANSA KUOLEMAAN, ETTÄ KERRAN OLLA TAIVAASSA SAAN. </vt:lpstr>
      <vt:lpstr>TÄÄ NÄKY LEVITÄ SAA,  SITÄ LAPSET KULJETTAA ILOISSAAN NYT LAULAEN. TÄÄ NÄKY LEVITÄ SAA,  SEN LAPSET VIE MUKANAAN YLI MAIDEN RAJOJEN  KOKO MAAILMAAN. </vt:lpstr>
      <vt:lpstr>MITEN TÄLLAINEN NÄKY  SYTTYY PALAMAAN? HENGEN TULTA SIIHEN TARVITAAN. RUKOUKSEN LIEKKI  TULEN HEHKUMAAN SAA. JUMALA KUTSUU MEITÄ PALVELEMAAN. </vt:lpstr>
      <vt:lpstr>TÄÄ NÄKY LEVITÄ SAA,  SITÄ LAPSET KULJETTAA ILOISSAAN NYT LAULAEN. TÄÄ NÄKY LEVITÄ SAA,  SEN LAPSET VIE MUKANAAN YLI MAIDEN RAJOJEN  KOKO MAAILMAAN. </vt:lpstr>
      <vt:lpstr>PowerPoint Presentation</vt:lpstr>
      <vt:lpstr>POM, POM, POM, POM, POM, POM,  POM, POM, POM, POM, POM, POM, POM! </vt:lpstr>
      <vt:lpstr>JEESUS VOITTI KUOLEMAN, OO-O-OO! YLÖS NOUSI HAUDASTAAN, JOO-O-OO! JEESUS MENI TAIVAASEEN, OO-O-OO! SINNE MEKIN PÄÄSEMME, JOO-O-OO!   </vt:lpstr>
      <vt:lpstr>PowerPoint Presentation</vt:lpstr>
      <vt:lpstr>JEESUS VOITTI KUOLEMAN, OO-O-OO! YLÖS NOUSI HAUDASTAAN, JOO-O-OO! JEESUS MENI TAIVAASEEN, OO-O-OO! SINNE MEKIN PÄÄSEMME, JOO-O-OO!   </vt:lpstr>
      <vt:lpstr>OO-O-OO! JOO-O-OO! OO-O-OO! JOO-O-OO! </vt:lpstr>
      <vt:lpstr>JEESUS VOITTI KUOLEMAN, OO-O-OO! YLÖS NOUSI HAUDASTAAN, JOO-O-OO! JEESUS MENI TAIVAASEEN, OO-O-OO! SINNE MEKIN PÄÄSEMME, JOO-O-OO!   </vt:lpstr>
      <vt:lpstr>OO-O-OO! JOO-O-OO! OO-O-OO! JOO-O-OO! </vt:lpstr>
      <vt:lpstr>PowerPoint Presentation</vt:lpstr>
      <vt:lpstr>ASUN PIENESSÄ TALOSSA. ELÄN ILOSSA, VALOSSA. PIENESTÄ TALOSTANI  RUKOUSTALON MÄ TEEN.   ASUN PIENESSÄ KYLÄSSÄ. ELÄN ILOSSA, VALOSSA. PIENESTÄ KYLÄSTÄNI  RUKOUSKYLÄN MÄ TEEN. </vt:lpstr>
      <vt:lpstr>TALOSTA TALOON,  KYLÄSTÄ KYLÄÄN ILO LEVIÄÄ. TALOSTA TALOON,  KYLÄSTÄ KYLÄÄN VALO LOISTAA SAA.   </vt:lpstr>
      <vt:lpstr>ASUN PIENESSÄ TALOSSA. ELÄN ILOSSA, VALOSSA. PIENESTÄ TALOSTANI  RUKOUSTALON MÄ TEEN.   ASUN PIENESSÄ KYLÄSSÄ. ELÄN ILOSSA, VALOSSA. PIENESTÄ KYLÄSTÄNI  RUKOUSKYLÄN MÄ TEEN. </vt:lpstr>
      <vt:lpstr>TALOSTA TALOON,  KYLÄSTÄ KYLÄÄN ILO LEVIÄÄ. TALOSTA TALOON,  KYLÄSTÄ KYLÄÄN VALO LOISTAA SAA.   </vt:lpstr>
      <vt:lpstr>PIENESSÄ ELÄMÄSSÄ, PUHTAASSA SYDÄMESSÄ, ILOA, VALOA, PALANEN TAIVASTA.   PIENESSÄ ELÄMÄSSÄ, PUHTAASSA SYDÄMESSÄ, USKOA, TOIVOA, JUMALAN RAKKAUTTA. </vt:lpstr>
      <vt:lpstr>TALOSTA TALOON,  KYLÄSTÄ KYLÄÄN ILO LEVIÄÄ. TALOSTA TALOON,  KYLÄSTÄ KYLÄÄN VALO LOISTAA SAA.   </vt:lpstr>
      <vt:lpstr>PowerPoint Presentation</vt:lpstr>
      <vt:lpstr>NYT EN KATSO OIKEAAN, NYT EN KATSO VASEMPAAN. NYT EN KATSO TAAKSE  ENKÄ EDES ETEENPÄIN.  NYT MÄ KATSON TAIVAASEEN, SUORAAN HERRAAN JEESUKSEEN, JONKA KASVOT LOISTAVAT  KUIN KIRKAS AURINKO! </vt:lpstr>
      <vt:lpstr>NYT EN LUOTA MILJOONIIN, NYT EN LUOTA HAUIKSIIN. NYT EN LUOTA ASEISIIN  TAI SUURIIN PUHEISIIN.  NYT MÄ LUOTAN JEESUKSEEN, TURVAAN ISÄÄN TAIVAISEEN JONKA SANAT JOHTAVAT  MUA TIELLÄ ELÄMÄN!   </vt:lpstr>
      <vt:lpstr>PowerPoint Presentation</vt:lpstr>
      <vt:lpstr>KUKA VIELÄ USKOO  MAAN JA TAIVAAN LUOJAAN, - MINÄ USKON! VAIKKA MONTA MUUTAKIN ON TEORIAA? - MINÄ USKON!  KUKA VIELÄ USKOO  IKIVANHAAN KIRJAAN, - MINÄ USKON! JONKA ALKUPERÄÄ EI VOI TODISTAA? - MINÄ USKON!   </vt:lpstr>
      <vt:lpstr>TIEDE VANHENTUU.  LUULOT PALJASTUU. TOTUUS KESTÄÄ HALKI AIKOJEN.  LEHDET TIEDON PUUN  KOHTA KELLASTUU. TOTUUS KESTÄÄ SATEEN, HELTEEN, VIIMAN, PAKKASEN. </vt:lpstr>
      <vt:lpstr>MINÄ USKON ISÄÄN JUMALAAN,  MINÄ USKON POIKAAN, JEESUKSEEN.  MINÄ USKON PYHÄÄN HENKEEN MYÖS JA NÄIDEN KOLMEN YHTEYTEEN.  USKON, ETTÄ JEESUS ON  KUOLEMALLAAN TEHNYT SOVINNON,  AVANNUT TIEN IHMISEN JA LUOJAN UUTEEN SUHTEESEEN. </vt:lpstr>
      <vt:lpstr>KUKA VIELÄ USKOO   BETLEHEMIN TÄHTEEN, - MINÄ USKON! KUKA LAPSEEN  SYNNYTTÄMÄÄN NEITSYEN? - MINÄ USKON!  KUKA KUOLLEEN MIEHEN YLÖSNOUSEMUKSEEN, - MINÄ USKON! KUKA VIELÄ USKOO  VOIMAAN RAKKAUDEN? - MINÄ USKON!   </vt:lpstr>
      <vt:lpstr>AAMU ILMESTYY. TÄHDET HIMMENTYY. RAKKAUS EI SAMMU MILLOINKAAN. LAULU VAIMENTUU. TUNNE LAIMENTUU. RAKKAUDEN VOIMA VOITTAA  VOIMAN KUOLEMAN. </vt:lpstr>
      <vt:lpstr>MINÄ USKON ISÄÄN JUMALAAN,  MINÄ USKON POIKAAN, JEESUKSEEN.  MINÄ USKON PYHÄÄN HENKEEN MYÖS JA NÄIDEN KOLMEN YHTEYTEEN.  USKON, ETTÄ JEESUS ON  KUOLEMALLAAN TEHNYT SOVINNON,  AVANNUT TIEN IHMISEN JA LUOJAN UUTEEN SUHTEESEEN. </vt:lpstr>
      <vt:lpstr>PowerPoint Presentation</vt:lpstr>
      <vt:lpstr>USKON ISÄÄN JUMALAAN,  MINÄ USKON POIKAAN, JEESUKSEEN.  MINÄ USKON PYHÄÄN HENKEEN MYÖS JA NÄIDEN KOLMEN YHTEYTEEN.  USKON, ETTÄ JEESUS ON  KUOLEMALLAAN TEHNYT SOVINNON,  AVANNUT TIEN IHMISEN JA LUOJAN UUTEEN SUHTEESEEN. </vt:lpstr>
      <vt:lpstr>IHANA JEESUS, SUA RAKASTAN PALJON. IHANA JEESUS, SINUA PALVON. IHANA JEESUS, SINUSTA LAULAN. IHANA JEESUS, KANSSASI NAURAN. </vt:lpstr>
      <vt:lpstr>IHANA JEESUS, OOT RAKKAIN SÄ MULLE. IHANA JEESUS, KUULUN MÄ SULLE. IHANA JEESUS, KANSSANI KULJET. IHANA JEESUS, SYLIISI SULJET.   </vt:lpstr>
      <vt:lpstr>PowerPoint Presentation</vt:lpstr>
      <vt:lpstr>ARMOSI RIITTÄÄ, KÄTESI KANNATTAA. SUA TAHDON KIITTÄÄ, ON RAKKAUTES VALTAVAA. </vt:lpstr>
      <vt:lpstr>VERESI RIITTÄÄ, SYNTINI PUHDISTAA. SUA TAHDON KIITTÄÄ, ON RAKKAUTES VALTAVAA. </vt:lpstr>
      <vt:lpstr>SANASI RIITTÄÄ, SUUNNAN SE OSOITTAA. SUA TAHDON KIITTÄÄ, ON RAKKAUTES VALTAVAA. </vt:lpstr>
      <vt:lpstr>PowerPoint Presentation</vt:lpstr>
      <vt:lpstr>JESUS DIED ON THE CROSS  MANY YEARS AGO. HE GIVES US A PURE HEART  AND A CLEAN SOUL.  JESUS DIED ON THE CROSS  MANY YEARS AGO. HE GIVES US A PURE HEART  AND A CLEAN SOUL. </vt:lpstr>
      <vt:lpstr>I LOVE YOU JESUS, YOU TOUCH US  WITH YOUR HOLY SPIRIT.  I LOVE YOU JESUS, YOU TOUCH US  WITH YOUR HOLY SPIRIT.  I LOVE YOU JESUS, YOU TOUCH US  WITH YOUR HOLY SPIRIT.  I LOVE YOU JESUS, YOU TOUCH US  WITH YOUR HOLY SPIRIT. </vt:lpstr>
      <vt:lpstr>WE WALKED IN THE DARKNESS AND  YOU LED US TO THE LIGHT. YOU’RE THE MIGHTY GOD AND  YOU HELP US TO CHOOSE RIGHT. </vt:lpstr>
      <vt:lpstr>I LOVE YOU JESUS, YOU TOUCH US  WITH YOUR HOLY SPIRIT.  I LOVE YOU JESUS, YOU TOUCH US  WITH YOUR HOLY SPIRIT.  I LOVE YOU JESUS, YOU TOUCH US  WITH YOUR HOLY SPIRIT.  I LOVE YOU JESUS, YOU TOUCH US  WITH YOUR HOLY SPIRIT. </vt:lpstr>
      <vt:lpstr>PowerPoint Presentation</vt:lpstr>
      <vt:lpstr>HÄN PAHOJA TEKOJA MUISTELE EI,  ANTEEKSI ANTAA. IANKAIKKISESTA IANKAIKKISEEN  ARMONSA KANTAA.    HÄN PAHOJA TEKOJA MUISTELE EI,  ANTEEKSI ANTAA. IANKAIKKISESTA IANKAIKKISEEN  ARMONSA KANTAA.  </vt:lpstr>
      <vt:lpstr>AINOAN POIKANSA LÄHETTI HÄN  PÄÄLLE MAAN IHAN KAIKKI SYNNIT RISTILLÄ KANTAMAAN.    AINOAN POIKANSA LÄHETTI HÄN  PÄÄLLE MAAN IHAN KAIKKI SYNNIT RISTILLÄ KANTAMAAN.  </vt:lpstr>
      <vt:lpstr>HÄN PAHOJA TEKOJA MUISTELE EI,  ANTEEKSI ANTAA. IANKAIKKISESTA IANKAIKKISEEN  ARMONSA KANTAA.    </vt:lpstr>
      <vt:lpstr>AINOAN POIKANSA LÄHETTI HÄN  PÄÄLLE MAAN IHAN KAIKKI SYNNIT RISTILLÄ KANTAMAAN.    AINOAN POIKANSA LÄHETTI HÄN  PÄÄLLE MAAN IHAN KAIKKI SYNNIT RISTILLÄ KANTAMAAN.  </vt:lpstr>
      <vt:lpstr>NIIN KAUKANA  KUIN ITÄ LÄNNESTÄ ON,  HÄN SIIRTÄÄ MEISTÄ  RIKKOMUKSEMME.  HERRAA KIITTÄKÄÄ! </vt:lpstr>
      <vt:lpstr>AINOAN POIKANSA LÄHETTI HÄN  PÄÄLLE MAAN IHAN KAIKKI SYNNIT RISTILLÄ KANTAMAAN.    AINOAN POIKANSA LÄHETTI HÄN  PÄÄLLE MAAN IHAN KAIKKI SYNNIT RISTILLÄ KANTAMAAN.  </vt:lpstr>
      <vt:lpstr>PowerPoint Presentation</vt:lpstr>
      <vt:lpstr>OLET SUURI JA IHMEELLINEN, OLET HERRA KIRKKAUDEN. OLET RAKKAUS TÄYDELLINEN,  KUNINGAS KAIKKEUDEN. </vt:lpstr>
      <vt:lpstr>YLISTYS, KUNNIA  OVAT SINUN — HALLELUJA — JEESUS, UHRIKARITSA.  YLISTYS, KUNNIA!  OLEN SINUN, HALLELUJA! EI VOI MIKÄÄN EROTTAA  MEITÄ RAKKAUDESTASI. </vt:lpstr>
      <vt:lpstr>OLET SUURI JA IHMEELLINEN, PYHÄ, ARMOLLINEN. VERESI TAKAA PUHTAUDEN, ANTEEKSIANTAMUKSEN. </vt:lpstr>
      <vt:lpstr>YLISTYS, KUNNIA  OVAT SINUN — HALLELUJA — JEESUS, UHRIKARITSA.  YLISTYS, KUNNIA!  OLEN SINUN, HALLELUJA! EI VOI MIKÄÄN EROTTAA  MEITÄ RAKKAUDESTASI. </vt:lpstr>
      <vt:lpstr>PowerPoint Presentation</vt:lpstr>
      <vt:lpstr>SUOJANI, TURVANI, LUOJANI. LUNASTAJA MAAILMAN, PELASTAJANI. SUOJANI, TURVANI, LUOJANI. LUNASTAJA MAAILMAN, PELASTAJANI.</vt:lpstr>
      <vt:lpstr>RAKKAUTES ON TÄYDELLINEN.  HERRA, OLET TURVALLINEN. KANSSAS KOSKAAN PELKÄÄ EN. KESKELLÄ SUURTEN MYRSKYJEN  KULJEN ANTEEKSI ANTAEN. SINÄ KOSKAAN HYLKÄÄ ET. </vt:lpstr>
      <vt:lpstr>SUOJANI, TURVANI, LUOJANI. LUNASTAJA MAAILMAN, PELASTAJANI. SUOJANI, TURVANI, LUOJANI. LUNASTAJA MAAILMAN, PELASTAJANI.</vt:lpstr>
      <vt:lpstr>RAKKAUTES ON TÄYDELLINEN.  HERRA, OLET TURVALLINEN. KANSSAS KOSKAAN PELKÄÄ EN. KESKELLÄ SUURTEN MYRSKYJEN  KULJEN ANTEEKSI ANTAEN. SINÄ KOSKAAN HYLKÄÄ ET. </vt:lpstr>
      <vt:lpstr>PowerPoint Presentation</vt:lpstr>
      <vt:lpstr>KIITOS RAKKAUDESTA, KIITOS ARMOSTA. KIITOS TOTUUDESTA,  KIITOS PELASTUKSESTA.   KIITOS RISTINTYÖSTÄ, KIITOS VOITOSTA.  KIITOS, RAKAS JEESUS,  SYDÄMESTÄ PUHTAASTA!  </vt:lpstr>
      <vt:lpstr>KIITOS TERVEYDESTÄ, KIITOS RUUASTA.  KIITOS LÄHEISISTÄ,  KIITOS JOHDATUKSESTA.   KIITOS SIUNAUKSISTA, KIITOS AVUSTA.  KIITOS, RAKAS JEESUS,  ELÄMÄSTÄ UUDESTA!  </vt:lpstr>
      <vt:lpstr>KIITOS VAPAUDESTA, KIITOS ILOSTA.  KIITOS SEURAKUNNASTA  JA ARMOLAHJOISTA.   KIITOS RAAMATUSTA, KIITOS RAUHASTA.  KIITOS, RAKAS JEESUS,  PYHÄN HENGEN VOIMASTA. </vt:lpstr>
      <vt:lpstr>PowerPoint Presentation</vt:lpstr>
      <vt:lpstr>HÄN, JOKA SOKEAT  SAA JÄLLEEN NÄKEMÄÄN, HÄN, JOKA VEDEN  VIINIKS MUUTTAA, HÄN, JOKA MYRSKYN  LAANTUMAAN SAA KÄDELLÄÄN, HÄNEN NIMESSÄNSÄ  VUORET SORTUU, SAIRAAT PARANEE. </vt:lpstr>
      <vt:lpstr>HÄN, JOKA KUOLLEELLE  VOI ANTAA ELÄMÄN, HÄN, JOKA SYNNIT ANTEEKS ANTAA, HÄN, JOKA EDELLEENKIN  KUULEE RUKOUKSET, HÄN ON UHRIKARITSA,  JEESUS, JUUDAN LEIJONA. </vt:lpstr>
      <vt:lpstr>RISTILLÄ VOITTI, AAMU KUN KOITTI,  NOUSI HÄN KUOLLEISTA.  RISTILLÄ VOITTI, AAMU KUN KOITTI,  NOUSI HÄN KUOLLEISTA.    RISTILLÄ VOITTI, AAMU KUN KOITTI,  NOUSI HÄN KUOLLEISTA.  RISTILLÄ VOITTI, AAMU KUN KOITTI,  NOUSI HÄN KUOLLEISTA,  HERRANI.  (AA-AA AA-AA AA-AA, AA-AA AA-AA AA-AA) </vt:lpstr>
      <vt:lpstr>HÄN, JOKA SOKEAT  SAA JÄLLEEN NÄKEMÄÄN, HÄN, JOKA VEDEN  VIINIKS MUUTTAA, HÄN, JOKA MYRSKYN  LAANTUMAAN SAA KÄDELLÄÄN, HÄNEN NIMESSÄNSÄ  VUORET SORTUU, SAIRAAT PARANEE. </vt:lpstr>
      <vt:lpstr>HÄN, JOKA KUOLLEELLE  VOI ANTAA ELÄMÄN, HÄN, JOKA SYNNIT ANTEEKS ANTAA, HÄN, JOKA EDELLEENKIN  KUULEE RUKOUKSET, HÄN ON UHRIKARITSA,  JEESUS, JUUDAN LEIJONA. </vt:lpstr>
      <vt:lpstr>RISTILLÄ VOITTI, AAMU KUN KOITTI,  NOUSI HÄN KUOLLEISTA.  RISTILLÄ VOITTI, AAMU KUN KOITTI,  NOUSI HÄN KUOLLEISTA.    RISTILLÄ VOITTI, AAMU KUN KOITTI,  NOUSI HÄN KUOLLEISTA.  RISTILLÄ VOITTI, AAMU KUN KOITTI,  NOUSI HÄN KUOLLEISTA,   HERRANI.  </vt:lpstr>
      <vt:lpstr>PowerPoint Presentation</vt:lpstr>
      <vt:lpstr>YLISTÄKÄÄ JUMALAA  HÄNEN PYHÄKÖSSÄÄN,  TAIVAAN MAHTAVISSA HOLVEISSA. YLISTÄKÄÄ JUMALAA  HÄNEN PYHÄKÖSSÄÄN,  TAIVAAN MAHTAVISSA HOLVEISSA. </vt:lpstr>
      <vt:lpstr>YLISTÄKÄÄ HÄNTÄ, JUMALA ON SUURI,  KALLIO JA MUURI, RAUHAN HERRA. YLISTÄKÄÄ HÄNTÄ, JUMALA ON SUURI,  KALLIO JA MUURI, TURVAMME. </vt:lpstr>
      <vt:lpstr>YLISTÄKÄÄ JUMALAA  HARPUIN SEKÄ HUILUIN,  TORVIN, KITAROIN JA KANTELEIN. YLISTÄKÄÄ JUMALAA  HARPUIN SEKÄ HUILUIN,  TORVIN, KITAROIN JA KANTELEIN. </vt:lpstr>
      <vt:lpstr>YLISTÄKÄÄ HÄNTÄ, JUMALA ON SUURI,  KALLIO JA MUURI, RAUHAN HERRA. YLISTÄKÄÄ HÄNTÄ, JUMALA ON SUURI,  KALLIO JA MUURI, TURVAMME.  5x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Susqi</dc:creator>
  <cp:lastModifiedBy>Hakalat</cp:lastModifiedBy>
  <cp:revision>41</cp:revision>
  <dcterms:created xsi:type="dcterms:W3CDTF">2015-04-04T06:33:16Z</dcterms:created>
  <dcterms:modified xsi:type="dcterms:W3CDTF">2016-09-05T15:31:23Z</dcterms:modified>
</cp:coreProperties>
</file>