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0C1B7-5003-47C1-9289-B3F1E3F0085D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61E54-A481-46A7-9037-208A36CE0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2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B137048-DF5A-4281-9A0E-36301E1F1A82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24FCD4E-8D89-4477-A4E3-C1CAB1761D88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122510BD-D919-407F-8A98-026069FDFDF2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8835B51-5293-4737-9AAA-35F5AE0C7F04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77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F95E1B4-CF4B-4DD7-8022-D895755B5A6C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88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0E36631-EE82-4605-8DC2-359D6D74C253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0073914C-A3FD-48DC-AC10-807FAD27D4EE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049A6BD0-9906-4A23-B86C-DF93C6F45672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948F59CA-679F-4F89-B82D-9B3B95B46056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63848C6D-A2A3-4510-AEA1-7B59ACA61B45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62DA6F9-B642-438B-8139-7A0925F8CECB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82321F0-8475-47AC-AC96-6F59C7843E23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3" rIns="92066" bIns="46033" anchor="b"/>
          <a:lstStyle>
            <a:lvl1pPr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74F1DC48-4BDD-447E-85BE-ED66DB586CE2}" type="slidenum">
              <a:rPr lang="fi-FI" altLang="en-US" sz="1200">
                <a:solidFill>
                  <a:prstClr val="black"/>
                </a:solidFill>
                <a:latin typeface="Arial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fi-FI" alt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2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7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9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15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2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65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99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1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42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12675" name="Rectangle 4"/>
          <p:cNvSpPr>
            <a:spLocks noChangeArrowheads="1"/>
          </p:cNvSpPr>
          <p:nvPr/>
        </p:nvSpPr>
        <p:spPr bwMode="auto">
          <a:xfrm>
            <a:off x="3203575" y="3860800"/>
            <a:ext cx="511333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12676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7579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ChangeArrowheads="1"/>
          </p:cNvSpPr>
          <p:nvPr/>
        </p:nvSpPr>
        <p:spPr bwMode="auto">
          <a:xfrm>
            <a:off x="395288" y="5492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PÄÄSETTE PERILLE.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TAIVAASSA KANSSA LAPSIEN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NÄETTE SELVEMMIN.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USKO EI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EPÄILE.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TARTU SANAAN JEESUKSEN: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NOUSE JA KÄVELE!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18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ChangeArrowheads="1"/>
          </p:cNvSpPr>
          <p:nvPr/>
        </p:nvSpPr>
        <p:spPr bwMode="auto">
          <a:xfrm>
            <a:off x="395288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NUHTELIKO JEESUS LAPSIA,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JOTKA HUUSIVAT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HOOSIANNA?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EHEI!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HÄN ANTOI HEIDÄN ILOITA</a:t>
            </a: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HYPPIÄ RIEMUSTA!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29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4229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ChangeArrowheads="1"/>
          </p:cNvSpPr>
          <p:nvPr/>
        </p:nvSpPr>
        <p:spPr bwMode="auto">
          <a:xfrm>
            <a:off x="395288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PÄÄSETTE PERILLE.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TAIVAASSA KANSSA LAPSIEN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NÄETTE SELVEMMIN.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USKO EI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EPÄILE.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TARTU SANAAN JEESUKSEN: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NOUSE JA KÄVELE!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4239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4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ChangeArrowheads="1"/>
          </p:cNvSpPr>
          <p:nvPr/>
        </p:nvSpPr>
        <p:spPr bwMode="auto">
          <a:xfrm>
            <a:off x="395288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NUHTELIKO JEESUS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POIKASTA, JOKA LAHJOITTI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KALANSA?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EHEI!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OTTIPA PIENET LEIVÄTKIN,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RUOKKI TUHANSIA.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4249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ChangeArrowheads="1"/>
          </p:cNvSpPr>
          <p:nvPr/>
        </p:nvSpPr>
        <p:spPr bwMode="auto">
          <a:xfrm>
            <a:off x="395288" y="5492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PÄÄSETTE PERILLE.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TAIVAASSA KANSSA LAPSIEN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NÄETTE SELVEMMIN.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USKOKAA NIIN KUIN HE, USKO EI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EPÄILE.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TARTU SANAAN JEESUKSEN: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NOUSE...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JA KÄVELE!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59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4259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ChangeArrowheads="1"/>
          </p:cNvSpPr>
          <p:nvPr/>
        </p:nvSpPr>
        <p:spPr bwMode="auto">
          <a:xfrm>
            <a:off x="395288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USKOKAA NIIN KUIN HE,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 USKO EI EPÄILE.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TARTU SANAAN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JEESUKSEN: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NOUSE...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JA KÄVELE!</a:t>
            </a:r>
            <a:endParaRPr lang="en-US" altLang="en-US" sz="40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70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70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4270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81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28035" name="Rectangle 4"/>
          <p:cNvSpPr>
            <a:spLocks noChangeArrowheads="1"/>
          </p:cNvSpPr>
          <p:nvPr/>
        </p:nvSpPr>
        <p:spPr bwMode="auto">
          <a:xfrm>
            <a:off x="3203575" y="4005263"/>
            <a:ext cx="511333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SYDÄN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28036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3444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ChangeArrowheads="1"/>
          </p:cNvSpPr>
          <p:nvPr/>
        </p:nvSpPr>
        <p:spPr bwMode="auto">
          <a:xfrm>
            <a:off x="395288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JALAT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LÄHTEÄ.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KÄDET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PALVELLA.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HUULET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KERTOA,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KUKA ON JUMALA.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90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SYDÄN</a:t>
            </a: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8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ChangeArrowheads="1"/>
          </p:cNvSpPr>
          <p:nvPr/>
        </p:nvSpPr>
        <p:spPr bwMode="auto">
          <a:xfrm>
            <a:off x="395288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RAKASTAA.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LOHDUTTAA.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MUISTUTTAA,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KUKA ON JUMALA.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SYDÄN</a:t>
            </a:r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4300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ChangeArrowheads="1"/>
          </p:cNvSpPr>
          <p:nvPr/>
        </p:nvSpPr>
        <p:spPr bwMode="auto">
          <a:xfrm>
            <a:off x="395288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JALAT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LÄHTEÄ.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KÄDET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PALVELLA.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PIENET HUULET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KERTOA,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KUKA ON JUMALA.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SYDÄN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3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ChangeArrowheads="1"/>
          </p:cNvSpPr>
          <p:nvPr/>
        </p:nvSpPr>
        <p:spPr bwMode="auto">
          <a:xfrm>
            <a:off x="395288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MONI KAI TAHTOISI OLLA SUURI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LAIVA VALTAMERELLÄ.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OLISIN NIINKUIN PIENI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KAARNAVENE VEDEN PINNALLA.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PIENIKIN PUHALLUS ISÄLTÄ SAISI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MINUT LIIKKUMAAN,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PIENIKIN PUHALLUS ISÄLTÄ SAISI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VENEEN KIIKKUMAAN.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37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ChangeArrowheads="1"/>
          </p:cNvSpPr>
          <p:nvPr/>
        </p:nvSpPr>
        <p:spPr bwMode="auto">
          <a:xfrm>
            <a:off x="395288" y="5492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RAKASTAA.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LOHDUTTAA.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SYDÄN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MUISTUTTAA,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 KUKA ON JUMALA...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 KUKA ON JUMALA...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KUKA ON JUMALA.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21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SYDÄN</a:t>
            </a:r>
          </a:p>
        </p:txBody>
      </p:sp>
      <p:sp>
        <p:nvSpPr>
          <p:cNvPr id="4321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33155" name="Rectangle 4"/>
          <p:cNvSpPr>
            <a:spLocks noChangeArrowheads="1"/>
          </p:cNvSpPr>
          <p:nvPr/>
        </p:nvSpPr>
        <p:spPr bwMode="auto">
          <a:xfrm>
            <a:off x="2411413" y="4005263"/>
            <a:ext cx="59055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San./säv.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433156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3112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KALOJA POJALLA KAKSI.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NE HERRALLE ANNETAAN.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HÄNELLE PIENI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SUURTA,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KOHTA TUHANNET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RUOKITAAN.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41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41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4341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SINAPINSIEMENEN VERRAN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USKOA TARVITAAN.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SINAPINSIEMENEN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VERRAN,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SIIRTYY VUORETKIN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PAIKOILTAAN.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52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52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ROPOJA LESKELLÄ KAKSI.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NE HERRALLE ANNETAAN.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HÄNELLE PIENI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SUURTA.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TÄSTÄ KANSOILLE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KERROTAAN.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62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62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4362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SINAPINSIEMENEN VERRAN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USKOA TARVITAAN.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SINAPINSIEMENEN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VERRAN,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SIIRTYY VUORETKIN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PAIKOILTAAN.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72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72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7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ÖLJYÄ TILKKANEN, KAKSI.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NE HERRALLE ANNETAAN.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HÄNELLE PIENI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SUURTA.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LÄHTEE ÖLJYNSÄ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VIRTAAMAAN.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82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82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SINAPINSIEMENEN VERRAN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USKOA TARVITAAN.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SINAPINSIEMENEN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VERRAN,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SIIRTYY VUORETKIN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PAIKOILTAAN.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392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4393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RUKOILEE YKSI TAI KAKSI,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ON JEESUSKIN PAIKALLA.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HÄNELLE PIENI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SUURTA.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HÄN ON LUVANNUT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VASTATA.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4403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SINAPINSIEMENEN VERRAN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USKOA TARVITAAN.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SINAPINSIEMENEN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VERRAN...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SIIRTYY VUORETKIN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PAIKOILTAAN.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SINAPINSIEMENEN VERRAN</a:t>
            </a:r>
          </a:p>
        </p:txBody>
      </p:sp>
      <p:sp>
        <p:nvSpPr>
          <p:cNvPr id="4413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4413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ChangeArrowheads="1"/>
          </p:cNvSpPr>
          <p:nvPr/>
        </p:nvSpPr>
        <p:spPr bwMode="auto">
          <a:xfrm>
            <a:off x="395288" y="765175"/>
            <a:ext cx="8229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MONI KAI TAHTOISI PUIMURINA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OLLA SUURELLA PELLOLLA.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OLISIN NIINKUIN PIENEN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PIENI SIRPPI AITAN KULMALLA.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SILLOIN, KUN MINUA TARVITAAN,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OLISIN KÄSILLÄ.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SILLOIN, KUN VILJAA LEIKATAAN,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OLISIN TERÄVÄ.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47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47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4147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42371" name="Rectangle 4"/>
          <p:cNvSpPr>
            <a:spLocks noChangeArrowheads="1"/>
          </p:cNvSpPr>
          <p:nvPr/>
        </p:nvSpPr>
        <p:spPr bwMode="auto">
          <a:xfrm>
            <a:off x="2051050" y="4005263"/>
            <a:ext cx="626586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IDEALLE INTO JA LENTO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42372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473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ANNA IDEALLE INTO JA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LENTO.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AUTA SITÄ MATKALLA,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AVAA SILLE OVIA.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6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OO – OO – OO – OO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( 2 X )</a:t>
            </a:r>
          </a:p>
        </p:txBody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IDEALLE INTO JA LENTO</a:t>
            </a:r>
          </a:p>
        </p:txBody>
      </p:sp>
      <p:sp>
        <p:nvSpPr>
          <p:cNvPr id="4433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1/3</a:t>
            </a: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ANNA IDEALLE USKO JA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SIIVET.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ANNA SILLE JALUSTA,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ANNA HYPPYALUSTA.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OO – OO – OO – OO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( 4 X</a:t>
            </a: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)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6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4000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en-US" altLang="en-US" sz="40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IDEALLE INTO JA LENTO</a:t>
            </a:r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2/3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2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ChangeArrowheads="1"/>
          </p:cNvSpPr>
          <p:nvPr/>
        </p:nvSpPr>
        <p:spPr bwMode="auto">
          <a:xfrm>
            <a:off x="250825" y="5492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ANNA IDEALLE PURJE JA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TUULI.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ANNA SILLE ROHKEUTTA,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OLE ITSE MUKANA.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OO – OO – OO – OO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( 4 X )</a:t>
            </a:r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IDEALLE INTO JA LENTO</a:t>
            </a:r>
          </a:p>
        </p:txBody>
      </p:sp>
      <p:sp>
        <p:nvSpPr>
          <p:cNvPr id="4454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3/3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46467" name="Rectangle 4"/>
          <p:cNvSpPr>
            <a:spLocks noChangeArrowheads="1"/>
          </p:cNvSpPr>
          <p:nvPr/>
        </p:nvSpPr>
        <p:spPr bwMode="auto">
          <a:xfrm>
            <a:off x="3492500" y="4005263"/>
            <a:ext cx="482441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46468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035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JIPPII-KUPLA TULI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KAUPUNKIIN.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KUPLAN KYYTIIN KAIKKI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ISTUTTIIN.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KYLLÄ MEILLÄ OLI HAUSKAA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NIIN!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YHDESSÄ ME KAIKKI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NAURETTIIN.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74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</p:txBody>
      </p:sp>
      <p:sp>
        <p:nvSpPr>
          <p:cNvPr id="4474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4474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NAURU RAIKUU, RAITTI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KAIKUU. 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ONNEN KESTÄVÄN!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NAURU RAIKUU, RAITTI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KAIKUU.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SULLE TEHTÄVÄN!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250825" y="765175"/>
            <a:ext cx="8229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JIPPII-KUPLA, SUA OOTETTIIN.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KUPLAN KYYTIIN KAIKKI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HALUTTIIN.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KYLLÄ MEILLÄ OLI HAUSKAA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NIIN!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YHDESSÄ ME KAIKKI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LAULETTIIN.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4495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7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LAULU RAIKUU, RAITTI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KAIKUU.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ONNEN KESTÄVÄN!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LAULU RAIKUU, RAITTI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KAIKUU.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 ANTAA SULLE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TEHTÄVÄN!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05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</p:txBody>
      </p:sp>
      <p:sp>
        <p:nvSpPr>
          <p:cNvPr id="4505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5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LAULU RAIKUU, RAITTI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KAIKUU.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ONNEN KESTÄVÄN!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LAULU RAIKUU, RAITTI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KAIKUU.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 ANTAA SULLE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TEHTÄVÄN!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15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JIPPII-KUPLA</a:t>
            </a:r>
          </a:p>
        </p:txBody>
      </p:sp>
      <p:sp>
        <p:nvSpPr>
          <p:cNvPr id="4515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4515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5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ChangeArrowheads="1"/>
          </p:cNvSpPr>
          <p:nvPr/>
        </p:nvSpPr>
        <p:spPr bwMode="auto">
          <a:xfrm>
            <a:off x="395288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MONI KAI TAHTOISI OLLA SUURI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ROIHU, LOISTAA, VALAISTA.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OLISIN NIINKUIN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PIENENPIENI LASTU ISÄN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TASKUSSA.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SILLOIN, KUN MINUA TARVITAAN,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OLISIN SYTTYVÄ.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SILLOIN, KUN TULIA SYTYTETÄÄN,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OLISIN LÄHELLÄ.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57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4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52611" name="Rectangle 4"/>
          <p:cNvSpPr>
            <a:spLocks noChangeArrowheads="1"/>
          </p:cNvSpPr>
          <p:nvPr/>
        </p:nvSpPr>
        <p:spPr bwMode="auto">
          <a:xfrm>
            <a:off x="3348038" y="4005263"/>
            <a:ext cx="496887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 Outi Rossi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452612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628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LUOTTAA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TURVAA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TÄSSÄ VALMIINA.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JOKA JÄTKÄ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PALVELLA. 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36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4536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9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SANA KANTAA, VERI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PUHDISTAA. 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VOIMAA VALTAVAA.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VOIMA RIITTÄÄ, VOIMA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JÄTKÄT KIITTÄÄ: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TUNNEN AUTTAJAN!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46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LUOTTAA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TURVAA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TÄSSÄ VALMIINA.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JOKA JÄTKÄ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PALVELLA. 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56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56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4556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SANA KANTAA, VERI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PUHDISTAA. 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VOIMAA VALTAVAA.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VOIMA RIITTÄÄ, VOIMA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JÄTKÄT KIITTÄÄ: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TUNNEN AUTTAJAN!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67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67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4567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SANA KANTAA, VERI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PUHDISTAA. JEESUS ANTAA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VOIMAA VALTAVAA.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VOIMA RIITTÄÄ, VOIMA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JÄTKÄT KIITTÄÄ: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TUNNEN AUTTAJAN!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AUTTAJAN!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4577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LUOTTAA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JUMALAAN.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TURVAA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AUTTAJAAN.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TÄSSÄ VALMIINA.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87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4587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79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 JOKA JÄTKÄ TAHTOO...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6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 JOKA JÄTKÄ TAHTOO...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6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JOKA JÄTKÄ TAHTOO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PALVELLA!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JÄTKÄLAULU</a:t>
            </a:r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60803" name="Rectangle 4"/>
          <p:cNvSpPr>
            <a:spLocks noChangeArrowheads="1"/>
          </p:cNvSpPr>
          <p:nvPr/>
        </p:nvSpPr>
        <p:spPr bwMode="auto">
          <a:xfrm>
            <a:off x="3203575" y="4005263"/>
            <a:ext cx="511333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RAKKAUTTA SAA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San./säv.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460804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290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SINÄ PÄIVÄNÄ, KUN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VAIKEAA,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( 3 X )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KUN ON VAIKEATA RAKASTAA.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MUISTA, ETTÄ ISÄ JUMALA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(3 X)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ANTOI RAKKAAN POIKANSA.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RAKKAUTTA SAA</a:t>
            </a:r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4618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ChangeArrowheads="1"/>
          </p:cNvSpPr>
          <p:nvPr/>
        </p:nvSpPr>
        <p:spPr bwMode="auto">
          <a:xfrm>
            <a:off x="395288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MONI KAI TAHTOISI KUOHUA KUIN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KOSKI TÄYNNÄ KALOJA.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MINÄ OLISIN NIIN KUIN PIENEN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PIENI KUPPI VETTÄ RAIKASTA.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LÄHTEESTÄ MUILLEKIN ANTAISIN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VAIKKA MILLÄ MITALLA.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VESI EI LOPPUISI MILLOINKAAN,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RIITTÄISI AINA VAAN.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67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67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4167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9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RAKKAUTTA SAA, KUN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RAKKAUTTA ANTAA.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RAKKAUTTA SAA, KUN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RAKASTAA.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ANTEEKSI SAAT, VOIT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ANTEEKSI ANTAA.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ANTEEKSI SAAT, VOIT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RAKASTAA.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RAKKAUTTA SAA</a:t>
            </a:r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4628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0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PYHÄ HENKI ANTAA SULLEKIN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( 3 X )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ROHKEUTTA RAKASTAA.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PYHÄ HENKI ANTAA SULLEKIN </a:t>
            </a: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(3 X)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RAKKAUTTA RAKASTAA.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RAKKAUTTA SAA</a:t>
            </a:r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0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RAKKAUTTA SAA, KUN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RAKKAUTTA ANTAA.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RAKKAUTTA SAA, KUN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RAKASTAA.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ANTEEKSI SAAT, VOIT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ANTEEKSI ANTAA.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ANTEEKSI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SAAT, VOIT RAKASTAA.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48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RAKKAUTTA SAA</a:t>
            </a: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3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65923" name="Rectangle 4"/>
          <p:cNvSpPr>
            <a:spLocks noChangeArrowheads="1"/>
          </p:cNvSpPr>
          <p:nvPr/>
        </p:nvSpPr>
        <p:spPr bwMode="auto">
          <a:xfrm>
            <a:off x="3132138" y="4005263"/>
            <a:ext cx="518477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PIENIÄ TEKOJA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 Onni Pyhälahti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465924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320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HERRA, ANNA MUN TEHDÄ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PIENIÄ TEKOJA: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KYLVÄÄ SIEMENTÄ HYVÄÄ,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KYLVÄÄ SIEMENTÄ HYVÄÄ.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69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PIENIÄ TEKOJA</a:t>
            </a:r>
          </a:p>
        </p:txBody>
      </p:sp>
      <p:sp>
        <p:nvSpPr>
          <p:cNvPr id="4669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4669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HERRA, ANNA MUN TEHDÄ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PIENIÄ TEKOJA: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PALVELLA PIENTÄ KYLÄÄ,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PALVELLA PIENTÄ KYLÄÄ.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PIENIÄ TEKOJA</a:t>
            </a:r>
          </a:p>
        </p:txBody>
      </p:sp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HERRA, ANNA MUN TEHDÄ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PIENIÄ TEKOJA: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TARTTUA KÄTEHEN LAPSEN,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TARTTUA KÄTEHEN LAPSEN.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PIENIÄ TEKOJA</a:t>
            </a:r>
          </a:p>
        </p:txBody>
      </p:sp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4689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HERRA, ANNA MUN TEHDÄ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PIENIÄ TEKOJA: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TUKENA HARMAAHAPSEN,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TUKENA HARMAAHAPSEN.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700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PIENIÄ TEKOJA</a:t>
            </a:r>
          </a:p>
        </p:txBody>
      </p:sp>
      <p:sp>
        <p:nvSpPr>
          <p:cNvPr id="4700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71043" name="Rectangle 4"/>
          <p:cNvSpPr>
            <a:spLocks noChangeArrowheads="1"/>
          </p:cNvSpPr>
          <p:nvPr/>
        </p:nvSpPr>
        <p:spPr bwMode="auto">
          <a:xfrm>
            <a:off x="3348038" y="4005263"/>
            <a:ext cx="49688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San./säv.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471044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9007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549275"/>
            <a:ext cx="8496301" cy="46101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RAIVATTAVA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POLKU VIIDAKKOON.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KIIVETTÄVÄ YLÖS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VUORISTOON.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LASKETTAVA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VENHEELLÄ VIRTAA.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KULJETTAVA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RIIPPUVAA SILTAA.</a:t>
            </a: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1/11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8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ChangeArrowheads="1"/>
          </p:cNvSpPr>
          <p:nvPr/>
        </p:nvSpPr>
        <p:spPr bwMode="auto">
          <a:xfrm>
            <a:off x="395288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TAHTOISIN OLLA TARPEEKSI PIENI,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ETTÄ VOIT MINUA KÄYTTÄÄ.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TAHTOISIN OLLA TARPEEKSI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HEIKKO,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ETTÄ VOIT VOIMASI NÄYTTÄÄ.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>
                <a:solidFill>
                  <a:srgbClr val="000000"/>
                </a:solidFill>
                <a:latin typeface="Arial Black" pitchFamily="34" charset="0"/>
              </a:rPr>
              <a:t> ( 2 x )</a:t>
            </a: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 rot="5400000">
            <a:off x="5484813" y="3163888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77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476250"/>
            <a:ext cx="8785226" cy="50419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TÄSSÄ ON TEHTÄVÄ: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JONKUN ON MENTÄVÄ,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KOSKA PIENI KANSA RUKOILEE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PÄIVIN JA ÖIN.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AHERTAA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PELLOLLA TÖIN.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ODOTTAA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RAKKAUDEN SANOMAA,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JANOAA JUMALAA</a:t>
            </a:r>
            <a:r>
              <a:rPr lang="fi-FI" altLang="en-US" sz="3600" smtClean="0">
                <a:latin typeface="Arial Black" pitchFamily="34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i-FI" altLang="en-US" sz="3600" smtClean="0">
              <a:latin typeface="Arial Black" pitchFamily="34" charset="0"/>
            </a:endParaRPr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3092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73093" name="Rectangle 6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2/11</a:t>
            </a:r>
          </a:p>
        </p:txBody>
      </p:sp>
    </p:spTree>
    <p:extLst>
      <p:ext uri="{BB962C8B-B14F-4D97-AF65-F5344CB8AC3E}">
        <p14:creationId xmlns:p14="http://schemas.microsoft.com/office/powerpoint/2010/main" val="3979506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541338" y="549275"/>
            <a:ext cx="9361488" cy="55435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SILLOIN, KUN ON VILU,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SILLOIN, KUN ON HELLE,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PYYNTÖ HEILL´ ON SAMA,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VAIK´ EI TIEDÄ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KELLE SEN OSOITTAA,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KELLE SEN KOHDISTAA.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z="2800" smtClean="0">
                <a:latin typeface="Arial Black" pitchFamily="34" charset="0"/>
              </a:rPr>
              <a:t> </a:t>
            </a:r>
            <a:r>
              <a:rPr lang="fi-FI" altLang="en-US" smtClean="0">
                <a:latin typeface="Arial Black" pitchFamily="34" charset="0"/>
              </a:rPr>
              <a:t>TULISIPA JOKU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JA TOISI SEN,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KIRJAN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        JA PELASTUKSEN.</a:t>
            </a:r>
            <a:r>
              <a:rPr lang="fi-FI" altLang="en-US" sz="2800" smtClean="0">
                <a:latin typeface="Arial Black" pitchFamily="34" charset="0"/>
              </a:rPr>
              <a:t> ( 2X )</a:t>
            </a:r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4116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74117" name="Rectangle 6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3/11</a:t>
            </a:r>
          </a:p>
        </p:txBody>
      </p:sp>
    </p:spTree>
    <p:extLst>
      <p:ext uri="{BB962C8B-B14F-4D97-AF65-F5344CB8AC3E}">
        <p14:creationId xmlns:p14="http://schemas.microsoft.com/office/powerpoint/2010/main" val="3292394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476250"/>
            <a:ext cx="8496301" cy="46101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OTETTAVA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MELKOINEN RISKI,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SAATTAAHAN PURAISTA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KIUKKUINEN PISKI: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”</a:t>
            </a:r>
            <a:r>
              <a:rPr lang="fi-FI" altLang="en-US" i="1" smtClean="0">
                <a:latin typeface="Arial Black" pitchFamily="34" charset="0"/>
              </a:rPr>
              <a:t>VUH VUH</a:t>
            </a:r>
            <a:r>
              <a:rPr lang="fi-FI" altLang="en-US" smtClean="0">
                <a:latin typeface="Arial Black" pitchFamily="34" charset="0"/>
              </a:rPr>
              <a:t>”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ESTEENÄ SUURIKIN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MUURI.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AUKOSTA MAHTUU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JUURI JA JUURI.</a:t>
            </a: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5140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4/11</a:t>
            </a: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09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785225" cy="49688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TÄSSÄ ON TEHTÄVÄ: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JONKUN ON MENTÄVÄ,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KOSKA PIENI KANSA RUKOILEE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PÄIVIN JA ÖIN.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AHERTAA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PELLOLLA TÖIN.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ODOTTAA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RAKKAUDEN SANOMAA,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PIENI KANSA JANOAA JUMALAA.</a:t>
            </a:r>
            <a:r>
              <a:rPr lang="fi-FI" altLang="en-US" sz="3600" smtClean="0">
                <a:latin typeface="Arial Black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fi-FI" altLang="en-US" sz="3600" smtClean="0">
              <a:latin typeface="Arial Black" pitchFamily="34" charset="0"/>
            </a:endParaRPr>
          </a:p>
        </p:txBody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8101013" y="6400800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5/11</a:t>
            </a:r>
          </a:p>
        </p:txBody>
      </p:sp>
      <p:sp>
        <p:nvSpPr>
          <p:cNvPr id="4761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46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541338" y="549275"/>
            <a:ext cx="9361488" cy="55435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SILLOIN, KUN ON VILU,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SILLOIN, KUN ON HELLE,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PYYNTÖ HEILL´ ON SAMA,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VAIK´ EI TIEDÄ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KELLE SEN OSOITTAA,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KELLE SEN KOHDISTAA.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z="2800" smtClean="0">
                <a:latin typeface="Arial Black" pitchFamily="34" charset="0"/>
              </a:rPr>
              <a:t> </a:t>
            </a:r>
            <a:r>
              <a:rPr lang="fi-FI" altLang="en-US" smtClean="0">
                <a:latin typeface="Arial Black" pitchFamily="34" charset="0"/>
              </a:rPr>
              <a:t>TULISIPA JOKU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JA TOISI SEN,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KIRJAN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        JA PELASTUKSEN.</a:t>
            </a:r>
            <a:r>
              <a:rPr lang="fi-FI" altLang="en-US" sz="2800" smtClean="0">
                <a:latin typeface="Arial Black" pitchFamily="34" charset="0"/>
              </a:rPr>
              <a:t> ( 2X )</a:t>
            </a:r>
          </a:p>
        </p:txBody>
      </p:sp>
      <p:sp>
        <p:nvSpPr>
          <p:cNvPr id="4771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7188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77189" name="Rectangle 6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6/11</a:t>
            </a:r>
          </a:p>
        </p:txBody>
      </p:sp>
    </p:spTree>
    <p:extLst>
      <p:ext uri="{BB962C8B-B14F-4D97-AF65-F5344CB8AC3E}">
        <p14:creationId xmlns:p14="http://schemas.microsoft.com/office/powerpoint/2010/main" val="1006126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547688"/>
            <a:ext cx="8496301" cy="46101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JOSKUS ON OVESSA MAHTAVA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LUKKO, POLULLA KIVI KUIN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 KAIKEN TUKKO.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VIERESSÄ LAULAA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KIEKUVA KUKKO:</a:t>
            </a:r>
          </a:p>
          <a:p>
            <a:pPr algn="ctr" eaLnBrk="1" hangingPunct="1">
              <a:buFontTx/>
              <a:buNone/>
            </a:pPr>
            <a:r>
              <a:rPr lang="fi-FI" altLang="en-US" sz="2800" i="1" smtClean="0">
                <a:latin typeface="Arial Black" pitchFamily="34" charset="0"/>
              </a:rPr>
              <a:t>” JUUTUT LIEJUUN! ”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TAKAISIN KÄÄNTYISI </a:t>
            </a:r>
          </a:p>
          <a:p>
            <a:pPr algn="ctr" eaLnBrk="1" hangingPunct="1">
              <a:buFontTx/>
              <a:buNone/>
            </a:pPr>
            <a:r>
              <a:rPr lang="fi-FI" altLang="en-US" smtClean="0">
                <a:latin typeface="Arial Black" pitchFamily="34" charset="0"/>
              </a:rPr>
              <a:t>MONIKIN UKKO.</a:t>
            </a:r>
          </a:p>
        </p:txBody>
      </p:sp>
      <p:sp>
        <p:nvSpPr>
          <p:cNvPr id="4782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8212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7/11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269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547688"/>
            <a:ext cx="8496301" cy="58340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MUTTA MUISTA: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MAHDOTTOMUUS,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SE ON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JUMALAN TILAISUUS!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MUTTA MUISTA: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MAHDOTTOMUUS,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SIIHEN MAHTUU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IHME UUS!</a:t>
            </a:r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79236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8/11</a:t>
            </a:r>
          </a:p>
        </p:txBody>
      </p:sp>
      <p:sp>
        <p:nvSpPr>
          <p:cNvPr id="4792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872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547688"/>
            <a:ext cx="8496301" cy="58340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VAIKK´ KAIKENLAISTA VOI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TULLA VASTAAN,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KOSKAAN JUMALA EI HYLKÄÄ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LASTAAN.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ENKELIARMEIJA ON AINA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PAIKALLA.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EI TARVITSE PELÄTÄ, ISÄ ON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LÄHELLÄ.</a:t>
            </a:r>
          </a:p>
        </p:txBody>
      </p:sp>
      <p:sp>
        <p:nvSpPr>
          <p:cNvPr id="4802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80260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9/11</a:t>
            </a:r>
          </a:p>
        </p:txBody>
      </p:sp>
      <p:sp>
        <p:nvSpPr>
          <p:cNvPr id="4802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85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785225" cy="49688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TÄSSÄ ON TEHTÄVÄ: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JONKUN ON MENTÄVÄ,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KOSKA PIENI KANSA RUKOILEE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PÄIVIN JA ÖIN.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PIENI KANSA AHERTAA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PELLOLLA TÖIN.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PIENI KANSA ODOTTAA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 RAKKAUDEN SANOMAA,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PIENI KANSA JANOAA...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fi-FI" altLang="en-US" sz="3600" smtClean="0">
              <a:latin typeface="Arial Black" pitchFamily="34" charset="0"/>
            </a:endParaRPr>
          </a:p>
        </p:txBody>
      </p:sp>
      <p:sp>
        <p:nvSpPr>
          <p:cNvPr id="4812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81284" name="Rectangle 4"/>
          <p:cNvSpPr>
            <a:spLocks noChangeArrowheads="1"/>
          </p:cNvSpPr>
          <p:nvPr/>
        </p:nvSpPr>
        <p:spPr bwMode="auto">
          <a:xfrm>
            <a:off x="8101013" y="6400800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10/11</a:t>
            </a:r>
          </a:p>
        </p:txBody>
      </p:sp>
      <p:sp>
        <p:nvSpPr>
          <p:cNvPr id="4812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73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785225" cy="4968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TULISIPA JOKU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JA TOISI SEN,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KIRJAN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JA PELASTUKSEN! </a:t>
            </a:r>
          </a:p>
          <a:p>
            <a:pPr algn="ctr" eaLnBrk="1" hangingPunct="1">
              <a:buFontTx/>
              <a:buNone/>
            </a:pPr>
            <a:endParaRPr lang="fi-FI" altLang="en-US" sz="3600" smtClean="0">
              <a:latin typeface="Arial Black" pitchFamily="34" charset="0"/>
            </a:endParaRPr>
          </a:p>
        </p:txBody>
      </p:sp>
      <p:sp>
        <p:nvSpPr>
          <p:cNvPr id="4823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PIENI KANSA</a:t>
            </a:r>
          </a:p>
        </p:txBody>
      </p:sp>
      <p:sp>
        <p:nvSpPr>
          <p:cNvPr id="482308" name="Rectangle 4"/>
          <p:cNvSpPr>
            <a:spLocks noChangeArrowheads="1"/>
          </p:cNvSpPr>
          <p:nvPr/>
        </p:nvSpPr>
        <p:spPr bwMode="auto">
          <a:xfrm>
            <a:off x="8101013" y="6400800"/>
            <a:ext cx="104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11/11</a:t>
            </a:r>
          </a:p>
        </p:txBody>
      </p:sp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18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ChangeArrowheads="1"/>
          </p:cNvSpPr>
          <p:nvPr/>
        </p:nvSpPr>
        <p:spPr bwMode="auto">
          <a:xfrm>
            <a:off x="395288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TAHTOISIN OLLA TARPEEKSI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PIENI...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TAHTOISIN OLLA TARPEEKSI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HEIKKO...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ETTÄ VOIT MINUA KÄYTTÄÄ,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ETTÄ VOIT VOIMASI NÄYTTÄÄ.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TARPEEKSI PIENI</a:t>
            </a:r>
          </a:p>
        </p:txBody>
      </p:sp>
      <p:sp>
        <p:nvSpPr>
          <p:cNvPr id="4188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4188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83331" name="Rectangle 4"/>
          <p:cNvSpPr>
            <a:spLocks noChangeArrowheads="1"/>
          </p:cNvSpPr>
          <p:nvPr/>
        </p:nvSpPr>
        <p:spPr bwMode="auto">
          <a:xfrm>
            <a:off x="2555875" y="4005263"/>
            <a:ext cx="576103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83332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9887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243888" cy="4968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EI VUODATUS OLE PISARA,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SE ON VIRTA TULVIVA.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EI VUODATUS OLE KASTETTA,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SE ON KAATOSADETTA.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EI VUODATUS OLE TIHKUA, </a:t>
            </a:r>
          </a:p>
          <a:p>
            <a:pPr algn="ctr" eaLnBrk="1" hangingPunct="1">
              <a:buFontTx/>
              <a:buNone/>
            </a:pPr>
            <a:r>
              <a:rPr lang="fi-FI" altLang="en-US" sz="3600" smtClean="0">
                <a:latin typeface="Arial Black" pitchFamily="34" charset="0"/>
              </a:rPr>
              <a:t>SE ON KUIN NIAGARA. </a:t>
            </a:r>
          </a:p>
          <a:p>
            <a:pPr algn="ctr" eaLnBrk="1" hangingPunct="1">
              <a:buFontTx/>
              <a:buNone/>
            </a:pPr>
            <a:endParaRPr lang="fi-FI" altLang="en-US" sz="3600" smtClean="0">
              <a:latin typeface="Arial Black" pitchFamily="34" charset="0"/>
            </a:endParaRPr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4356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438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ChangeArrowheads="1"/>
          </p:cNvSpPr>
          <p:nvPr/>
        </p:nvSpPr>
        <p:spPr bwMode="auto">
          <a:xfrm>
            <a:off x="250825" y="836613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TÄLLAISEN JUMALA TAHTOISI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TÄTÄ HÄN SISÄLLÄÄN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KANTAA.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SILLÄ JUMALAN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KÄSIKIRJOITUS,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SE ON MAAILMANVALLOITUS!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8537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53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7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ARMAHDUS OLE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MUISTUTUS, SE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KERTAKORVAUS.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ARMAHDUS OLE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SAITUUTTA, SE ON SUURIN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LAHJOISTA.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ARMAHDUS TULE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VAJAANA, SE ON TÄYTTÄ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PUHTAUTTA.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864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0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TÄLLAISEN JUMALA TAHTOISI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TÄTÄ HÄN SISÄLLÄÄN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KANTAA.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SILLÄ JUMALAN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KÄSIKIRJOITUS,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SE ON MAAILMANVALLOITUS!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874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74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TÄLLAISEN JUMALA TAHTOISI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ANTAA,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TÄTÄ HÄN SISÄLLÄÄN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KANTAA...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SILLÄ JUMALAN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KÄSIKIRJOITUS...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884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SE ON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MAAILMANVALLOITUS...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MAAILMANVALLOITUS...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MAAILMAN- ...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6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VALLOITUS!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8947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KÄSIKIRJOITUS</a:t>
            </a:r>
          </a:p>
        </p:txBody>
      </p:sp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4894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90499" name="Rectangle 4"/>
          <p:cNvSpPr>
            <a:spLocks noChangeArrowheads="1"/>
          </p:cNvSpPr>
          <p:nvPr/>
        </p:nvSpPr>
        <p:spPr bwMode="auto">
          <a:xfrm>
            <a:off x="2916238" y="4005263"/>
            <a:ext cx="54006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90500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1045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KOHTA TAIVAASTA KAJAHTAA,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PASUUNA HUULILLE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NOSTETAAN.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AJAN MERKKEJÄ TARKATKAA,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VALVOKAA,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RUKOILKAA!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1524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1/10</a:t>
            </a:r>
          </a:p>
        </p:txBody>
      </p:sp>
      <p:sp>
        <p:nvSpPr>
          <p:cNvPr id="4915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3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MONET MILJOONAT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ODOTTAA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NIIN KUIN AAMUA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NOUSEVAA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TUOTA HETKEÄ VALTAVAA,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JEESUS, KUN KOHDATAAN.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25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2/10</a:t>
            </a: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71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419843" name="Rectangle 4"/>
          <p:cNvSpPr>
            <a:spLocks noChangeArrowheads="1"/>
          </p:cNvSpPr>
          <p:nvPr/>
        </p:nvSpPr>
        <p:spPr bwMode="auto">
          <a:xfrm>
            <a:off x="2411413" y="4005263"/>
            <a:ext cx="61214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LAPSIA?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Säv./sov. Lasse Heikkilä</a:t>
            </a:r>
          </a:p>
        </p:txBody>
      </p:sp>
      <p:pic>
        <p:nvPicPr>
          <p:cNvPr id="419844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2467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ChangeArrowheads="1"/>
          </p:cNvSpPr>
          <p:nvPr/>
        </p:nvSpPr>
        <p:spPr bwMode="auto">
          <a:xfrm>
            <a:off x="250825" y="333375"/>
            <a:ext cx="82296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PILVISSÄ PIAN HERRA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SAAPUU, JEESUS JO SAAPUU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RAKKAITAAN, OMIAAN,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NOUTAMAAN.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JÄÄDÄ MAA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KYYNELEIDEN.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JOUKOSSA MUIDEN NOUSTA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SAAN KOHTAAMAAN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KUNINKAAN.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35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3572" name="Rectangle 4"/>
          <p:cNvSpPr>
            <a:spLocks noChangeArrowheads="1"/>
          </p:cNvSpPr>
          <p:nvPr/>
        </p:nvSpPr>
        <p:spPr bwMode="auto">
          <a:xfrm>
            <a:off x="8316913" y="6400800"/>
            <a:ext cx="825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3/10</a:t>
            </a:r>
          </a:p>
        </p:txBody>
      </p:sp>
      <p:sp>
        <p:nvSpPr>
          <p:cNvPr id="4935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03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PASUUNA KAJAHTAA,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PASUUNA KAJAHTAA.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KUN PASUUNA KAJAHTAA,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LUOKSE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NOUSTA SAAN.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459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4596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4/10</a:t>
            </a:r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 OON,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LÄHELTÄÄN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EN LÄHDE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MILLOINKAAN.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561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5/10</a:t>
            </a:r>
          </a:p>
        </p:txBody>
      </p:sp>
      <p:sp>
        <p:nvSpPr>
          <p:cNvPr id="4956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VIELÄ HETKINEN TAISTELKAA,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HETKINEN RUKOILKAA!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KOHTA AAMU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JO SARASTAA.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KIRKKAUS ODOTTAA.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6/10</a:t>
            </a:r>
          </a:p>
        </p:txBody>
      </p:sp>
      <p:sp>
        <p:nvSpPr>
          <p:cNvPr id="4966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7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SATO TALTEEN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KORJATKAA!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VILJAA PELTO JO NOTKUAA.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SAATTE LEVOSSA AHERTAA.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ARMOA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JULISTAKAA!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76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7/10</a:t>
            </a:r>
          </a:p>
        </p:txBody>
      </p: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250825" y="333375"/>
            <a:ext cx="82296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PILVISSÄ PIAN HERRA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SAAPUU, JEESUS JO SAAPUU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RAKKAITAAN, OMIAAN,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NOUTAMAAN.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JÄÄDÄ MAA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KYYNELEIDEN.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JOUKOSSA MUIDEN NOUSTA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SAAN KOHTAAMAAN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KUNINKAAN.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8/10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7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 PASUUNA KAJAHTAA,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PASUUNA KAJAHTAA.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KUN PASUUNA KAJAHTAA,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LUOKSE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JEESUKSEN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NOUSTA SAAN.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9971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499716" name="Rectangle 4"/>
          <p:cNvSpPr>
            <a:spLocks noChangeArrowheads="1"/>
          </p:cNvSpPr>
          <p:nvPr/>
        </p:nvSpPr>
        <p:spPr bwMode="auto">
          <a:xfrm>
            <a:off x="8243888" y="6400800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9/10</a:t>
            </a:r>
          </a:p>
        </p:txBody>
      </p:sp>
      <p:sp>
        <p:nvSpPr>
          <p:cNvPr id="4997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 OON,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LUONANSA AINIAAN.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LÄHELTÄÄN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EN LÄHDE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MILLOINKAAN, 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MILLOINKAAN.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073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PASUUNA KAJAHTAA</a:t>
            </a:r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8172450" y="6400800"/>
            <a:ext cx="96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10/10</a:t>
            </a:r>
          </a:p>
        </p:txBody>
      </p:sp>
      <p:sp>
        <p:nvSpPr>
          <p:cNvPr id="5007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Text Box 3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501763" name="Rectangle 4"/>
          <p:cNvSpPr>
            <a:spLocks noChangeArrowheads="1"/>
          </p:cNvSpPr>
          <p:nvPr/>
        </p:nvSpPr>
        <p:spPr bwMode="auto">
          <a:xfrm>
            <a:off x="2411413" y="4005263"/>
            <a:ext cx="59055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San./säv. Pekka Simojoki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400" b="1">
                <a:solidFill>
                  <a:srgbClr val="000000"/>
                </a:solidFill>
                <a:latin typeface="Comic Sans MS" pitchFamily="66" charset="0"/>
              </a:rPr>
              <a:t>Sov. Lasse Heikkilä</a:t>
            </a:r>
          </a:p>
        </p:txBody>
      </p:sp>
      <p:pic>
        <p:nvPicPr>
          <p:cNvPr id="501764" name="Kuva 12" descr="TARPEEKSI PIENI CD KANSI_pien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762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2184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YKSI NIMI YLITSE MUIDEN,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   YKSI NIMI MUUTTUMATON.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   YKSI NIMI YLITSE MUIDEN,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VAIN YKSI NIMI TOIVOMME 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 NIMI, JOSTA LAULAN,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</a:t>
            </a: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KAUNEIN ALLA AURINGON.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278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5027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auto">
          <a:xfrm>
            <a:off x="395288" y="765175"/>
            <a:ext cx="8229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NUHTELIKO JEESUS LAPSIA,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JOTKA JUOKSIVAT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LUOKSENSA?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EHEI!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HÄN OTTI HEIDÄT SYLIINSÄ,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SIUNASI JOKAISTA.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NUHTELIKO JEESUS LAPSIA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ChangeArrowheads="1"/>
          </p:cNvSpPr>
          <p:nvPr/>
        </p:nvSpPr>
        <p:spPr bwMode="auto">
          <a:xfrm>
            <a:off x="250825" y="692150"/>
            <a:ext cx="8229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SIINÄ VAIN,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ARMO MEILLE LAHJOITETAAN.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SIINÄ VAIN ON VALTA 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VOIMA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YHÄ TAIVAASSA JA PÄÄLLÄ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MAAN.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381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38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5038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42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YKSI NIMI YLITSE MUIDEN,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YKSI NIMI MUUTTUMATON.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YKSI NIMI YLITSE MUIDEN,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VAIN YKSI NIMI TOIVOMME 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 NIMI, JOSTA LAULAN,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</a:t>
            </a: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KAUNEIN ALLA AURINGON.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48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5048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6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ChangeArrowheads="1"/>
          </p:cNvSpPr>
          <p:nvPr/>
        </p:nvSpPr>
        <p:spPr bwMode="auto">
          <a:xfrm>
            <a:off x="250825" y="620713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ON MUN LAULUNI SYY.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 ON TAIVAS JO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AUKI,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SIIHEN KAIKKI RIKKAUS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KÄTKEYTYY.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585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58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YKSI NIMI YLITSE MUIDEN,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YKSI NIMI MUUTTUMATON.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YKSI NIMI YLITSE MUIDEN,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VAIN YKSI NIMI TOIVOMME 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 NIMI, JOSTA LAULAN,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</a:t>
            </a: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KAUNEIN ALLA AURINGON.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ChangeArrowheads="1"/>
          </p:cNvSpPr>
          <p:nvPr/>
        </p:nvSpPr>
        <p:spPr bwMode="auto">
          <a:xfrm>
            <a:off x="250825" y="549275"/>
            <a:ext cx="82296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SIINÄ VAIN,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SEISOO RISTIN MUOTOINEN PUU.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SIINÄ VAIN ON JUMALA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LÄSNÄ.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KAIKKI POLVET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600">
                <a:solidFill>
                  <a:srgbClr val="000000"/>
                </a:solidFill>
                <a:latin typeface="Arial Black" pitchFamily="34" charset="0"/>
              </a:rPr>
              <a:t> MAAHAN NOTKISTUU.</a:t>
            </a:r>
            <a:endParaRPr lang="en-US" altLang="en-US" sz="36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790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79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2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ChangeArrowheads="1"/>
          </p:cNvSpPr>
          <p:nvPr/>
        </p:nvSpPr>
        <p:spPr bwMode="auto">
          <a:xfrm>
            <a:off x="250825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YKSI NIMI YLITSE MUIDEN,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YKSI NIMI MUUTTUMATON.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YKSI NIMI YLITSE MUIDEN,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VAIN YKSI NIMI TOIVOMME ON.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 NIMI, JOSTA LAULAN, ON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fi-FI" altLang="en-US" sz="3200" i="1">
                <a:solidFill>
                  <a:srgbClr val="000000"/>
                </a:solidFill>
                <a:latin typeface="Arial Black" pitchFamily="34" charset="0"/>
              </a:rPr>
              <a:t>JEESUS</a:t>
            </a: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NIMI KAUNEIN ALLA AURINGON.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YKSI NIMI YLITSE MUIDEN</a:t>
            </a:r>
          </a:p>
        </p:txBody>
      </p:sp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5089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1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2622</Words>
  <Application>Microsoft Office PowerPoint</Application>
  <PresentationFormat>On-screen Show (4:3)</PresentationFormat>
  <Paragraphs>885</Paragraphs>
  <Slides>95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2016-09-05T09:52:52Z</dcterms:created>
  <dcterms:modified xsi:type="dcterms:W3CDTF">2016-09-05T10:02:59Z</dcterms:modified>
</cp:coreProperties>
</file>